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2" r:id="rId2"/>
  </p:sldMasterIdLst>
  <p:notesMasterIdLst>
    <p:notesMasterId r:id="rId39"/>
  </p:notesMasterIdLst>
  <p:sldIdLst>
    <p:sldId id="325" r:id="rId3"/>
    <p:sldId id="324" r:id="rId4"/>
    <p:sldId id="263" r:id="rId5"/>
    <p:sldId id="323" r:id="rId6"/>
    <p:sldId id="322" r:id="rId7"/>
    <p:sldId id="265" r:id="rId8"/>
    <p:sldId id="302" r:id="rId9"/>
    <p:sldId id="326" r:id="rId10"/>
    <p:sldId id="298" r:id="rId11"/>
    <p:sldId id="303" r:id="rId12"/>
    <p:sldId id="327" r:id="rId13"/>
    <p:sldId id="267" r:id="rId14"/>
    <p:sldId id="268" r:id="rId15"/>
    <p:sldId id="269" r:id="rId16"/>
    <p:sldId id="271" r:id="rId17"/>
    <p:sldId id="272" r:id="rId18"/>
    <p:sldId id="314" r:id="rId19"/>
    <p:sldId id="274" r:id="rId20"/>
    <p:sldId id="275" r:id="rId21"/>
    <p:sldId id="276" r:id="rId22"/>
    <p:sldId id="311" r:id="rId23"/>
    <p:sldId id="277" r:id="rId24"/>
    <p:sldId id="278" r:id="rId25"/>
    <p:sldId id="279" r:id="rId26"/>
    <p:sldId id="281" r:id="rId27"/>
    <p:sldId id="328" r:id="rId28"/>
    <p:sldId id="283" r:id="rId29"/>
    <p:sldId id="286" r:id="rId30"/>
    <p:sldId id="285" r:id="rId31"/>
    <p:sldId id="329" r:id="rId32"/>
    <p:sldId id="288" r:id="rId33"/>
    <p:sldId id="289" r:id="rId34"/>
    <p:sldId id="294" r:id="rId35"/>
    <p:sldId id="292" r:id="rId36"/>
    <p:sldId id="291" r:id="rId37"/>
    <p:sldId id="313"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6708"/>
    <a:srgbClr val="26303A"/>
    <a:srgbClr val="FFFFFF"/>
    <a:srgbClr val="2630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6" d="100"/>
          <a:sy n="66" d="100"/>
        </p:scale>
        <p:origin x="66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diagrams/_rels/data4.xml.rels><?xml version="1.0" encoding="UTF-8" standalone="yes"?>
<Relationships xmlns="http://schemas.openxmlformats.org/package/2006/relationships"><Relationship Id="rId8" Type="http://schemas.openxmlformats.org/officeDocument/2006/relationships/image" Target="../media/image29.svg"/><Relationship Id="rId13"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7.png"/><Relationship Id="rId12" Type="http://schemas.openxmlformats.org/officeDocument/2006/relationships/image" Target="../media/image33.svg"/><Relationship Id="rId2" Type="http://schemas.openxmlformats.org/officeDocument/2006/relationships/image" Target="../media/image23.svg"/><Relationship Id="rId1" Type="http://schemas.openxmlformats.org/officeDocument/2006/relationships/image" Target="../media/image14.png"/><Relationship Id="rId6" Type="http://schemas.openxmlformats.org/officeDocument/2006/relationships/image" Target="../media/image27.svg"/><Relationship Id="rId11" Type="http://schemas.openxmlformats.org/officeDocument/2006/relationships/image" Target="../media/image19.png"/><Relationship Id="rId5" Type="http://schemas.openxmlformats.org/officeDocument/2006/relationships/image" Target="../media/image16.png"/><Relationship Id="rId10" Type="http://schemas.openxmlformats.org/officeDocument/2006/relationships/image" Target="../media/image31.svg"/><Relationship Id="rId4" Type="http://schemas.openxmlformats.org/officeDocument/2006/relationships/image" Target="../media/image25.svg"/><Relationship Id="rId9" Type="http://schemas.openxmlformats.org/officeDocument/2006/relationships/image" Target="../media/image18.png"/><Relationship Id="rId14" Type="http://schemas.openxmlformats.org/officeDocument/2006/relationships/image" Target="../media/image35.svg"/></Relationships>
</file>

<file path=ppt/diagrams/_rels/drawing4.xml.rels><?xml version="1.0" encoding="UTF-8" standalone="yes"?>
<Relationships xmlns="http://schemas.openxmlformats.org/package/2006/relationships"><Relationship Id="rId8" Type="http://schemas.openxmlformats.org/officeDocument/2006/relationships/image" Target="../media/image29.svg"/><Relationship Id="rId13"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7.png"/><Relationship Id="rId12" Type="http://schemas.openxmlformats.org/officeDocument/2006/relationships/image" Target="../media/image33.svg"/><Relationship Id="rId2" Type="http://schemas.openxmlformats.org/officeDocument/2006/relationships/image" Target="../media/image23.svg"/><Relationship Id="rId1" Type="http://schemas.openxmlformats.org/officeDocument/2006/relationships/image" Target="../media/image14.png"/><Relationship Id="rId6" Type="http://schemas.openxmlformats.org/officeDocument/2006/relationships/image" Target="../media/image27.svg"/><Relationship Id="rId11" Type="http://schemas.openxmlformats.org/officeDocument/2006/relationships/image" Target="../media/image19.png"/><Relationship Id="rId5" Type="http://schemas.openxmlformats.org/officeDocument/2006/relationships/image" Target="../media/image16.png"/><Relationship Id="rId10" Type="http://schemas.openxmlformats.org/officeDocument/2006/relationships/image" Target="../media/image31.svg"/><Relationship Id="rId4" Type="http://schemas.openxmlformats.org/officeDocument/2006/relationships/image" Target="../media/image25.svg"/><Relationship Id="rId9" Type="http://schemas.openxmlformats.org/officeDocument/2006/relationships/image" Target="../media/image18.png"/><Relationship Id="rId14" Type="http://schemas.openxmlformats.org/officeDocument/2006/relationships/image" Target="../media/image35.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672B20-40B7-4D05-A874-D33D35267229}"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GB"/>
        </a:p>
      </dgm:t>
    </dgm:pt>
    <dgm:pt modelId="{46C1FA79-53C4-423B-87D8-71AF4BA4E8A1}">
      <dgm:prSet phldrT="[Text]"/>
      <dgm:spPr/>
      <dgm:t>
        <a:bodyPr/>
        <a:lstStyle/>
        <a:p>
          <a:r>
            <a:rPr lang="en-GB" dirty="0"/>
            <a:t>Register </a:t>
          </a:r>
        </a:p>
      </dgm:t>
    </dgm:pt>
    <dgm:pt modelId="{1D73BD9B-C70F-4923-A28B-AA656247168B}" type="parTrans" cxnId="{EF5869AA-9CB2-4108-9469-D8312A3A14E9}">
      <dgm:prSet/>
      <dgm:spPr/>
      <dgm:t>
        <a:bodyPr/>
        <a:lstStyle/>
        <a:p>
          <a:endParaRPr lang="en-GB"/>
        </a:p>
      </dgm:t>
    </dgm:pt>
    <dgm:pt modelId="{B262F1F6-8ED3-4263-945E-6BB6EDD967E3}" type="sibTrans" cxnId="{EF5869AA-9CB2-4108-9469-D8312A3A14E9}">
      <dgm:prSet/>
      <dgm:spPr/>
      <dgm:t>
        <a:bodyPr/>
        <a:lstStyle/>
        <a:p>
          <a:endParaRPr lang="en-GB" dirty="0"/>
        </a:p>
      </dgm:t>
    </dgm:pt>
    <dgm:pt modelId="{B6BE8040-58CB-4F55-949F-352CE2A2C6BB}">
      <dgm:prSet phldrT="[Text]"/>
      <dgm:spPr/>
      <dgm:t>
        <a:bodyPr/>
        <a:lstStyle/>
        <a:p>
          <a:r>
            <a:rPr lang="en-GB"/>
            <a:t>Personal details </a:t>
          </a:r>
          <a:endParaRPr lang="en-GB" dirty="0"/>
        </a:p>
      </dgm:t>
    </dgm:pt>
    <dgm:pt modelId="{52F06041-1EAE-498F-B8DE-F98EEE9E7A9F}" type="parTrans" cxnId="{ACBC307E-6872-4508-8F0F-0831171615B9}">
      <dgm:prSet/>
      <dgm:spPr/>
      <dgm:t>
        <a:bodyPr/>
        <a:lstStyle/>
        <a:p>
          <a:endParaRPr lang="en-GB"/>
        </a:p>
      </dgm:t>
    </dgm:pt>
    <dgm:pt modelId="{EC176768-0E5F-469B-B8B5-0D6FD655699B}" type="sibTrans" cxnId="{ACBC307E-6872-4508-8F0F-0831171615B9}">
      <dgm:prSet/>
      <dgm:spPr/>
      <dgm:t>
        <a:bodyPr/>
        <a:lstStyle/>
        <a:p>
          <a:endParaRPr lang="en-GB" dirty="0"/>
        </a:p>
      </dgm:t>
    </dgm:pt>
    <dgm:pt modelId="{4195D5F7-1E38-4A63-914F-22153C0374BF}">
      <dgm:prSet phldrT="[Text]"/>
      <dgm:spPr/>
      <dgm:t>
        <a:bodyPr/>
        <a:lstStyle/>
        <a:p>
          <a:r>
            <a:rPr lang="en-GB" dirty="0"/>
            <a:t>Additional information </a:t>
          </a:r>
        </a:p>
      </dgm:t>
    </dgm:pt>
    <dgm:pt modelId="{14ADE291-25F9-43D7-94A6-8EA70EC50F70}" type="parTrans" cxnId="{00D0709B-9867-4652-ADD0-F38951F0C250}">
      <dgm:prSet/>
      <dgm:spPr/>
      <dgm:t>
        <a:bodyPr/>
        <a:lstStyle/>
        <a:p>
          <a:endParaRPr lang="en-GB"/>
        </a:p>
      </dgm:t>
    </dgm:pt>
    <dgm:pt modelId="{1C8864D5-3F1D-48D1-9993-3F1F265F2C27}" type="sibTrans" cxnId="{00D0709B-9867-4652-ADD0-F38951F0C250}">
      <dgm:prSet/>
      <dgm:spPr/>
      <dgm:t>
        <a:bodyPr/>
        <a:lstStyle/>
        <a:p>
          <a:endParaRPr lang="en-GB" dirty="0"/>
        </a:p>
      </dgm:t>
    </dgm:pt>
    <dgm:pt modelId="{838E0D07-80A3-4D7B-B7B2-51EF790ABF58}">
      <dgm:prSet phldrT="[Text]"/>
      <dgm:spPr/>
      <dgm:t>
        <a:bodyPr/>
        <a:lstStyle/>
        <a:p>
          <a:r>
            <a:rPr lang="en-GB"/>
            <a:t>Education</a:t>
          </a:r>
          <a:endParaRPr lang="en-GB" dirty="0"/>
        </a:p>
      </dgm:t>
    </dgm:pt>
    <dgm:pt modelId="{A52078C9-8215-4F9B-B0E8-A951626487A4}" type="parTrans" cxnId="{619703F7-5FCE-4E65-8296-B774F1F0F138}">
      <dgm:prSet/>
      <dgm:spPr/>
      <dgm:t>
        <a:bodyPr/>
        <a:lstStyle/>
        <a:p>
          <a:endParaRPr lang="en-GB"/>
        </a:p>
      </dgm:t>
    </dgm:pt>
    <dgm:pt modelId="{CD9CFC0A-11C8-492C-B9FE-10CC0CE2179E}" type="sibTrans" cxnId="{619703F7-5FCE-4E65-8296-B774F1F0F138}">
      <dgm:prSet/>
      <dgm:spPr/>
      <dgm:t>
        <a:bodyPr/>
        <a:lstStyle/>
        <a:p>
          <a:endParaRPr lang="en-GB" dirty="0"/>
        </a:p>
      </dgm:t>
    </dgm:pt>
    <dgm:pt modelId="{666E7906-2F82-40B7-A09B-748D2547B2CB}">
      <dgm:prSet phldrT="[Text]"/>
      <dgm:spPr/>
      <dgm:t>
        <a:bodyPr/>
        <a:lstStyle/>
        <a:p>
          <a:r>
            <a:rPr lang="en-GB"/>
            <a:t>Employment</a:t>
          </a:r>
          <a:endParaRPr lang="en-GB" dirty="0"/>
        </a:p>
      </dgm:t>
    </dgm:pt>
    <dgm:pt modelId="{7386B3B8-CD72-4ABA-9D96-DDB9A7348A95}" type="parTrans" cxnId="{955E2A07-6AE3-4C8A-83B0-36EE707F25AE}">
      <dgm:prSet/>
      <dgm:spPr/>
      <dgm:t>
        <a:bodyPr/>
        <a:lstStyle/>
        <a:p>
          <a:endParaRPr lang="en-GB"/>
        </a:p>
      </dgm:t>
    </dgm:pt>
    <dgm:pt modelId="{024E4FBF-DCA4-453C-9DC9-F998C3EC482C}" type="sibTrans" cxnId="{955E2A07-6AE3-4C8A-83B0-36EE707F25AE}">
      <dgm:prSet/>
      <dgm:spPr/>
      <dgm:t>
        <a:bodyPr/>
        <a:lstStyle/>
        <a:p>
          <a:endParaRPr lang="en-GB" dirty="0"/>
        </a:p>
      </dgm:t>
    </dgm:pt>
    <dgm:pt modelId="{83BF5CB2-9F01-4DA3-A3EC-A2741A96D620}">
      <dgm:prSet phldrT="[Text]"/>
      <dgm:spPr/>
      <dgm:t>
        <a:bodyPr/>
        <a:lstStyle/>
        <a:p>
          <a:r>
            <a:rPr lang="en-GB" dirty="0"/>
            <a:t>Personal Statement</a:t>
          </a:r>
        </a:p>
      </dgm:t>
    </dgm:pt>
    <dgm:pt modelId="{2986BAA0-DB93-4FC5-B4AC-67C4339058C6}" type="parTrans" cxnId="{8D19C4D2-6556-4021-A769-166765608C24}">
      <dgm:prSet/>
      <dgm:spPr/>
      <dgm:t>
        <a:bodyPr/>
        <a:lstStyle/>
        <a:p>
          <a:endParaRPr lang="en-GB"/>
        </a:p>
      </dgm:t>
    </dgm:pt>
    <dgm:pt modelId="{15320154-EF77-4537-85EE-AC760CD42AE2}" type="sibTrans" cxnId="{8D19C4D2-6556-4021-A769-166765608C24}">
      <dgm:prSet/>
      <dgm:spPr/>
      <dgm:t>
        <a:bodyPr/>
        <a:lstStyle/>
        <a:p>
          <a:endParaRPr lang="en-GB" dirty="0"/>
        </a:p>
      </dgm:t>
    </dgm:pt>
    <dgm:pt modelId="{A24F17BD-8DC3-447C-B8AC-25E4822D34F6}">
      <dgm:prSet phldrT="[Text]"/>
      <dgm:spPr/>
      <dgm:t>
        <a:bodyPr/>
        <a:lstStyle/>
        <a:p>
          <a:r>
            <a:rPr lang="en-GB" dirty="0"/>
            <a:t>Reference</a:t>
          </a:r>
        </a:p>
      </dgm:t>
    </dgm:pt>
    <dgm:pt modelId="{0D25E771-948E-4EC0-8128-B5F4BB10D843}" type="parTrans" cxnId="{5A4D839A-57B8-43A9-A8E5-D7040A5D5F66}">
      <dgm:prSet/>
      <dgm:spPr/>
      <dgm:t>
        <a:bodyPr/>
        <a:lstStyle/>
        <a:p>
          <a:endParaRPr lang="en-GB"/>
        </a:p>
      </dgm:t>
    </dgm:pt>
    <dgm:pt modelId="{2A6776DF-EF74-4BA9-939D-83364E0BDE7D}" type="sibTrans" cxnId="{5A4D839A-57B8-43A9-A8E5-D7040A5D5F66}">
      <dgm:prSet/>
      <dgm:spPr/>
      <dgm:t>
        <a:bodyPr/>
        <a:lstStyle/>
        <a:p>
          <a:endParaRPr lang="en-GB" dirty="0"/>
        </a:p>
      </dgm:t>
    </dgm:pt>
    <dgm:pt modelId="{150746EF-5FE5-4787-B9B7-E699562FA5BE}">
      <dgm:prSet phldrT="[Text]"/>
      <dgm:spPr/>
      <dgm:t>
        <a:bodyPr/>
        <a:lstStyle/>
        <a:p>
          <a:r>
            <a:rPr lang="en-GB"/>
            <a:t>Declaration</a:t>
          </a:r>
          <a:endParaRPr lang="en-GB" dirty="0"/>
        </a:p>
      </dgm:t>
    </dgm:pt>
    <dgm:pt modelId="{66C61C37-C471-496B-B637-F811816BD7AC}" type="parTrans" cxnId="{551D1727-6934-457E-B4DD-2D2FDABD18A7}">
      <dgm:prSet/>
      <dgm:spPr/>
      <dgm:t>
        <a:bodyPr/>
        <a:lstStyle/>
        <a:p>
          <a:endParaRPr lang="en-GB"/>
        </a:p>
      </dgm:t>
    </dgm:pt>
    <dgm:pt modelId="{5666C208-875D-4F00-86A9-09A5786D015A}" type="sibTrans" cxnId="{551D1727-6934-457E-B4DD-2D2FDABD18A7}">
      <dgm:prSet/>
      <dgm:spPr/>
      <dgm:t>
        <a:bodyPr/>
        <a:lstStyle/>
        <a:p>
          <a:endParaRPr lang="en-GB" dirty="0"/>
        </a:p>
      </dgm:t>
    </dgm:pt>
    <dgm:pt modelId="{93D8E99F-2C8B-4332-971A-17087A9531C1}">
      <dgm:prSet phldrT="[Text]"/>
      <dgm:spPr/>
      <dgm:t>
        <a:bodyPr/>
        <a:lstStyle/>
        <a:p>
          <a:r>
            <a:rPr lang="en-GB"/>
            <a:t>Payment</a:t>
          </a:r>
          <a:endParaRPr lang="en-GB" dirty="0"/>
        </a:p>
      </dgm:t>
    </dgm:pt>
    <dgm:pt modelId="{5783F7B6-03D4-40B5-B501-1340E392B4DB}" type="parTrans" cxnId="{8313F9FF-BAA8-46AB-A6FA-63D5DB23A4D0}">
      <dgm:prSet/>
      <dgm:spPr/>
      <dgm:t>
        <a:bodyPr/>
        <a:lstStyle/>
        <a:p>
          <a:endParaRPr lang="en-GB"/>
        </a:p>
      </dgm:t>
    </dgm:pt>
    <dgm:pt modelId="{E65E4B23-7FD7-44C4-9833-FA2BFDB74E2F}" type="sibTrans" cxnId="{8313F9FF-BAA8-46AB-A6FA-63D5DB23A4D0}">
      <dgm:prSet/>
      <dgm:spPr/>
      <dgm:t>
        <a:bodyPr/>
        <a:lstStyle/>
        <a:p>
          <a:endParaRPr lang="en-GB" dirty="0"/>
        </a:p>
      </dgm:t>
    </dgm:pt>
    <dgm:pt modelId="{88C80BDB-5398-49D4-B263-2A16A296FECE}">
      <dgm:prSet phldrT="[Text]"/>
      <dgm:spPr/>
      <dgm:t>
        <a:bodyPr/>
        <a:lstStyle/>
        <a:p>
          <a:r>
            <a:rPr lang="en-GB"/>
            <a:t>Application sent</a:t>
          </a:r>
          <a:endParaRPr lang="en-GB" dirty="0"/>
        </a:p>
      </dgm:t>
    </dgm:pt>
    <dgm:pt modelId="{F6617AC8-293B-488C-9D0E-A42F2F51AE12}" type="parTrans" cxnId="{09E6B425-88A2-4220-9460-C42DBA23DA9D}">
      <dgm:prSet/>
      <dgm:spPr/>
      <dgm:t>
        <a:bodyPr/>
        <a:lstStyle/>
        <a:p>
          <a:endParaRPr lang="en-GB"/>
        </a:p>
      </dgm:t>
    </dgm:pt>
    <dgm:pt modelId="{BED391A8-BC7A-4870-AEB3-BDE1EAD3A9F0}" type="sibTrans" cxnId="{09E6B425-88A2-4220-9460-C42DBA23DA9D}">
      <dgm:prSet/>
      <dgm:spPr/>
      <dgm:t>
        <a:bodyPr/>
        <a:lstStyle/>
        <a:p>
          <a:endParaRPr lang="en-GB" dirty="0"/>
        </a:p>
      </dgm:t>
    </dgm:pt>
    <dgm:pt modelId="{A06C5BAD-CFCB-451C-9992-07FAA214D23B}">
      <dgm:prSet phldrT="[Text]"/>
      <dgm:spPr/>
      <dgm:t>
        <a:bodyPr/>
        <a:lstStyle/>
        <a:p>
          <a:r>
            <a:rPr lang="en-GB"/>
            <a:t>Track application status </a:t>
          </a:r>
          <a:endParaRPr lang="en-GB" dirty="0"/>
        </a:p>
      </dgm:t>
    </dgm:pt>
    <dgm:pt modelId="{0874FFC5-1B22-4E4D-A785-83CCB6BA3645}" type="parTrans" cxnId="{3261DEFB-CD51-4624-AD81-E4F1AF6B1144}">
      <dgm:prSet/>
      <dgm:spPr/>
      <dgm:t>
        <a:bodyPr/>
        <a:lstStyle/>
        <a:p>
          <a:endParaRPr lang="en-GB"/>
        </a:p>
      </dgm:t>
    </dgm:pt>
    <dgm:pt modelId="{B0B1C7C1-9991-40A5-9D6B-21F07845F8FD}" type="sibTrans" cxnId="{3261DEFB-CD51-4624-AD81-E4F1AF6B1144}">
      <dgm:prSet/>
      <dgm:spPr/>
      <dgm:t>
        <a:bodyPr/>
        <a:lstStyle/>
        <a:p>
          <a:endParaRPr lang="en-GB"/>
        </a:p>
      </dgm:t>
    </dgm:pt>
    <dgm:pt modelId="{BBB65938-2802-46B1-8CDD-009F58CCF5DB}">
      <dgm:prSet/>
      <dgm:spPr/>
      <dgm:t>
        <a:bodyPr/>
        <a:lstStyle/>
        <a:p>
          <a:r>
            <a:rPr lang="en-GB" dirty="0"/>
            <a:t>Choices </a:t>
          </a:r>
        </a:p>
      </dgm:t>
    </dgm:pt>
    <dgm:pt modelId="{B8F7EC42-AB60-4DB5-8B16-9132979E1CCD}" type="parTrans" cxnId="{146E3DCC-DE4B-44E6-90F5-3D122C64B96E}">
      <dgm:prSet/>
      <dgm:spPr/>
      <dgm:t>
        <a:bodyPr/>
        <a:lstStyle/>
        <a:p>
          <a:endParaRPr lang="en-GB"/>
        </a:p>
      </dgm:t>
    </dgm:pt>
    <dgm:pt modelId="{75DE7434-937D-4CC5-AF3C-6A72A97343F2}" type="sibTrans" cxnId="{146E3DCC-DE4B-44E6-90F5-3D122C64B96E}">
      <dgm:prSet/>
      <dgm:spPr/>
      <dgm:t>
        <a:bodyPr/>
        <a:lstStyle/>
        <a:p>
          <a:endParaRPr lang="en-GB"/>
        </a:p>
      </dgm:t>
    </dgm:pt>
    <dgm:pt modelId="{E3C89D5A-DDD6-47A1-9DF3-9198C361E624}" type="pres">
      <dgm:prSet presAssocID="{67672B20-40B7-4D05-A874-D33D35267229}" presName="diagram" presStyleCnt="0">
        <dgm:presLayoutVars>
          <dgm:dir/>
          <dgm:resizeHandles val="exact"/>
        </dgm:presLayoutVars>
      </dgm:prSet>
      <dgm:spPr/>
      <dgm:t>
        <a:bodyPr/>
        <a:lstStyle/>
        <a:p>
          <a:endParaRPr lang="en-GB"/>
        </a:p>
      </dgm:t>
    </dgm:pt>
    <dgm:pt modelId="{3A8B2A9B-3183-4753-953D-616A2D90C284}" type="pres">
      <dgm:prSet presAssocID="{46C1FA79-53C4-423B-87D8-71AF4BA4E8A1}" presName="node" presStyleLbl="node1" presStyleIdx="0" presStyleCnt="12">
        <dgm:presLayoutVars>
          <dgm:bulletEnabled val="1"/>
        </dgm:presLayoutVars>
      </dgm:prSet>
      <dgm:spPr/>
      <dgm:t>
        <a:bodyPr/>
        <a:lstStyle/>
        <a:p>
          <a:endParaRPr lang="en-GB"/>
        </a:p>
      </dgm:t>
    </dgm:pt>
    <dgm:pt modelId="{D6CF9AF4-F83A-4FF5-A3BA-53398471C52F}" type="pres">
      <dgm:prSet presAssocID="{B262F1F6-8ED3-4263-945E-6BB6EDD967E3}" presName="sibTrans" presStyleLbl="sibTrans2D1" presStyleIdx="0" presStyleCnt="11"/>
      <dgm:spPr/>
      <dgm:t>
        <a:bodyPr/>
        <a:lstStyle/>
        <a:p>
          <a:endParaRPr lang="en-GB"/>
        </a:p>
      </dgm:t>
    </dgm:pt>
    <dgm:pt modelId="{AB8897A5-2653-420D-9261-4490406A8779}" type="pres">
      <dgm:prSet presAssocID="{B262F1F6-8ED3-4263-945E-6BB6EDD967E3}" presName="connectorText" presStyleLbl="sibTrans2D1" presStyleIdx="0" presStyleCnt="11"/>
      <dgm:spPr/>
      <dgm:t>
        <a:bodyPr/>
        <a:lstStyle/>
        <a:p>
          <a:endParaRPr lang="en-GB"/>
        </a:p>
      </dgm:t>
    </dgm:pt>
    <dgm:pt modelId="{37DE4DAB-CEF6-45DF-BBA8-423F02E70EB8}" type="pres">
      <dgm:prSet presAssocID="{B6BE8040-58CB-4F55-949F-352CE2A2C6BB}" presName="node" presStyleLbl="node1" presStyleIdx="1" presStyleCnt="12">
        <dgm:presLayoutVars>
          <dgm:bulletEnabled val="1"/>
        </dgm:presLayoutVars>
      </dgm:prSet>
      <dgm:spPr/>
      <dgm:t>
        <a:bodyPr/>
        <a:lstStyle/>
        <a:p>
          <a:endParaRPr lang="en-GB"/>
        </a:p>
      </dgm:t>
    </dgm:pt>
    <dgm:pt modelId="{02342FF1-07A8-4DB1-ABD9-7588207825DA}" type="pres">
      <dgm:prSet presAssocID="{EC176768-0E5F-469B-B8B5-0D6FD655699B}" presName="sibTrans" presStyleLbl="sibTrans2D1" presStyleIdx="1" presStyleCnt="11"/>
      <dgm:spPr/>
      <dgm:t>
        <a:bodyPr/>
        <a:lstStyle/>
        <a:p>
          <a:endParaRPr lang="en-GB"/>
        </a:p>
      </dgm:t>
    </dgm:pt>
    <dgm:pt modelId="{E978A0F4-69B7-4D49-832C-7FD73CD9BE6D}" type="pres">
      <dgm:prSet presAssocID="{EC176768-0E5F-469B-B8B5-0D6FD655699B}" presName="connectorText" presStyleLbl="sibTrans2D1" presStyleIdx="1" presStyleCnt="11"/>
      <dgm:spPr/>
      <dgm:t>
        <a:bodyPr/>
        <a:lstStyle/>
        <a:p>
          <a:endParaRPr lang="en-GB"/>
        </a:p>
      </dgm:t>
    </dgm:pt>
    <dgm:pt modelId="{0D912963-DF80-4C33-9A10-E1643E883785}" type="pres">
      <dgm:prSet presAssocID="{4195D5F7-1E38-4A63-914F-22153C0374BF}" presName="node" presStyleLbl="node1" presStyleIdx="2" presStyleCnt="12">
        <dgm:presLayoutVars>
          <dgm:bulletEnabled val="1"/>
        </dgm:presLayoutVars>
      </dgm:prSet>
      <dgm:spPr/>
      <dgm:t>
        <a:bodyPr/>
        <a:lstStyle/>
        <a:p>
          <a:endParaRPr lang="en-GB"/>
        </a:p>
      </dgm:t>
    </dgm:pt>
    <dgm:pt modelId="{346B9192-02CA-4EE7-B294-CC7C688DC539}" type="pres">
      <dgm:prSet presAssocID="{1C8864D5-3F1D-48D1-9993-3F1F265F2C27}" presName="sibTrans" presStyleLbl="sibTrans2D1" presStyleIdx="2" presStyleCnt="11"/>
      <dgm:spPr/>
      <dgm:t>
        <a:bodyPr/>
        <a:lstStyle/>
        <a:p>
          <a:endParaRPr lang="en-GB"/>
        </a:p>
      </dgm:t>
    </dgm:pt>
    <dgm:pt modelId="{1140768B-FDE6-4863-AF99-778CB8B6FF54}" type="pres">
      <dgm:prSet presAssocID="{1C8864D5-3F1D-48D1-9993-3F1F265F2C27}" presName="connectorText" presStyleLbl="sibTrans2D1" presStyleIdx="2" presStyleCnt="11"/>
      <dgm:spPr/>
      <dgm:t>
        <a:bodyPr/>
        <a:lstStyle/>
        <a:p>
          <a:endParaRPr lang="en-GB"/>
        </a:p>
      </dgm:t>
    </dgm:pt>
    <dgm:pt modelId="{8A389D56-AC18-4E9F-A117-1E3038802A1A}" type="pres">
      <dgm:prSet presAssocID="{BBB65938-2802-46B1-8CDD-009F58CCF5DB}" presName="node" presStyleLbl="node1" presStyleIdx="3" presStyleCnt="12">
        <dgm:presLayoutVars>
          <dgm:bulletEnabled val="1"/>
        </dgm:presLayoutVars>
      </dgm:prSet>
      <dgm:spPr/>
      <dgm:t>
        <a:bodyPr/>
        <a:lstStyle/>
        <a:p>
          <a:endParaRPr lang="en-GB"/>
        </a:p>
      </dgm:t>
    </dgm:pt>
    <dgm:pt modelId="{F49FC9DE-24F2-4BBD-9770-3234590F4FE9}" type="pres">
      <dgm:prSet presAssocID="{75DE7434-937D-4CC5-AF3C-6A72A97343F2}" presName="sibTrans" presStyleLbl="sibTrans2D1" presStyleIdx="3" presStyleCnt="11"/>
      <dgm:spPr/>
      <dgm:t>
        <a:bodyPr/>
        <a:lstStyle/>
        <a:p>
          <a:endParaRPr lang="en-GB"/>
        </a:p>
      </dgm:t>
    </dgm:pt>
    <dgm:pt modelId="{F27271F7-A054-4C0D-9953-695389EC5214}" type="pres">
      <dgm:prSet presAssocID="{75DE7434-937D-4CC5-AF3C-6A72A97343F2}" presName="connectorText" presStyleLbl="sibTrans2D1" presStyleIdx="3" presStyleCnt="11"/>
      <dgm:spPr/>
      <dgm:t>
        <a:bodyPr/>
        <a:lstStyle/>
        <a:p>
          <a:endParaRPr lang="en-GB"/>
        </a:p>
      </dgm:t>
    </dgm:pt>
    <dgm:pt modelId="{C377FC98-DA9D-458A-A32A-9CF7987731F1}" type="pres">
      <dgm:prSet presAssocID="{838E0D07-80A3-4D7B-B7B2-51EF790ABF58}" presName="node" presStyleLbl="node1" presStyleIdx="4" presStyleCnt="12" custLinFactNeighborX="229" custLinFactNeighborY="-1927">
        <dgm:presLayoutVars>
          <dgm:bulletEnabled val="1"/>
        </dgm:presLayoutVars>
      </dgm:prSet>
      <dgm:spPr/>
      <dgm:t>
        <a:bodyPr/>
        <a:lstStyle/>
        <a:p>
          <a:endParaRPr lang="en-GB"/>
        </a:p>
      </dgm:t>
    </dgm:pt>
    <dgm:pt modelId="{CD3FB081-991C-4E0A-81F0-9427EE8293D7}" type="pres">
      <dgm:prSet presAssocID="{CD9CFC0A-11C8-492C-B9FE-10CC0CE2179E}" presName="sibTrans" presStyleLbl="sibTrans2D1" presStyleIdx="4" presStyleCnt="11"/>
      <dgm:spPr/>
      <dgm:t>
        <a:bodyPr/>
        <a:lstStyle/>
        <a:p>
          <a:endParaRPr lang="en-GB"/>
        </a:p>
      </dgm:t>
    </dgm:pt>
    <dgm:pt modelId="{47136510-11A7-400A-ACC7-D209CEC62C1A}" type="pres">
      <dgm:prSet presAssocID="{CD9CFC0A-11C8-492C-B9FE-10CC0CE2179E}" presName="connectorText" presStyleLbl="sibTrans2D1" presStyleIdx="4" presStyleCnt="11"/>
      <dgm:spPr/>
      <dgm:t>
        <a:bodyPr/>
        <a:lstStyle/>
        <a:p>
          <a:endParaRPr lang="en-GB"/>
        </a:p>
      </dgm:t>
    </dgm:pt>
    <dgm:pt modelId="{A8D10563-FCEC-4EFF-ABAA-45BD87B964BA}" type="pres">
      <dgm:prSet presAssocID="{666E7906-2F82-40B7-A09B-748D2547B2CB}" presName="node" presStyleLbl="node1" presStyleIdx="5" presStyleCnt="12">
        <dgm:presLayoutVars>
          <dgm:bulletEnabled val="1"/>
        </dgm:presLayoutVars>
      </dgm:prSet>
      <dgm:spPr/>
      <dgm:t>
        <a:bodyPr/>
        <a:lstStyle/>
        <a:p>
          <a:endParaRPr lang="en-GB"/>
        </a:p>
      </dgm:t>
    </dgm:pt>
    <dgm:pt modelId="{7F13FCB6-5AB7-4C4E-9E97-7601583C16C7}" type="pres">
      <dgm:prSet presAssocID="{024E4FBF-DCA4-453C-9DC9-F998C3EC482C}" presName="sibTrans" presStyleLbl="sibTrans2D1" presStyleIdx="5" presStyleCnt="11"/>
      <dgm:spPr/>
      <dgm:t>
        <a:bodyPr/>
        <a:lstStyle/>
        <a:p>
          <a:endParaRPr lang="en-GB"/>
        </a:p>
      </dgm:t>
    </dgm:pt>
    <dgm:pt modelId="{C43CC74A-9A2E-427D-A53A-4EA6D5BF27CB}" type="pres">
      <dgm:prSet presAssocID="{024E4FBF-DCA4-453C-9DC9-F998C3EC482C}" presName="connectorText" presStyleLbl="sibTrans2D1" presStyleIdx="5" presStyleCnt="11"/>
      <dgm:spPr/>
      <dgm:t>
        <a:bodyPr/>
        <a:lstStyle/>
        <a:p>
          <a:endParaRPr lang="en-GB"/>
        </a:p>
      </dgm:t>
    </dgm:pt>
    <dgm:pt modelId="{203E1920-BBDA-4056-A0BF-EB85A21269C3}" type="pres">
      <dgm:prSet presAssocID="{83BF5CB2-9F01-4DA3-A3EC-A2741A96D620}" presName="node" presStyleLbl="node1" presStyleIdx="6" presStyleCnt="12">
        <dgm:presLayoutVars>
          <dgm:bulletEnabled val="1"/>
        </dgm:presLayoutVars>
      </dgm:prSet>
      <dgm:spPr/>
      <dgm:t>
        <a:bodyPr/>
        <a:lstStyle/>
        <a:p>
          <a:endParaRPr lang="en-GB"/>
        </a:p>
      </dgm:t>
    </dgm:pt>
    <dgm:pt modelId="{D151B116-8B45-4579-B45D-B599FC00DE46}" type="pres">
      <dgm:prSet presAssocID="{15320154-EF77-4537-85EE-AC760CD42AE2}" presName="sibTrans" presStyleLbl="sibTrans2D1" presStyleIdx="6" presStyleCnt="11"/>
      <dgm:spPr/>
      <dgm:t>
        <a:bodyPr/>
        <a:lstStyle/>
        <a:p>
          <a:endParaRPr lang="en-GB"/>
        </a:p>
      </dgm:t>
    </dgm:pt>
    <dgm:pt modelId="{12E47BA6-2F61-420F-B58F-A7263034CE0D}" type="pres">
      <dgm:prSet presAssocID="{15320154-EF77-4537-85EE-AC760CD42AE2}" presName="connectorText" presStyleLbl="sibTrans2D1" presStyleIdx="6" presStyleCnt="11"/>
      <dgm:spPr/>
      <dgm:t>
        <a:bodyPr/>
        <a:lstStyle/>
        <a:p>
          <a:endParaRPr lang="en-GB"/>
        </a:p>
      </dgm:t>
    </dgm:pt>
    <dgm:pt modelId="{8960D529-FFE1-4223-A026-D53D40FCEF94}" type="pres">
      <dgm:prSet presAssocID="{A24F17BD-8DC3-447C-B8AC-25E4822D34F6}" presName="node" presStyleLbl="node1" presStyleIdx="7" presStyleCnt="12">
        <dgm:presLayoutVars>
          <dgm:bulletEnabled val="1"/>
        </dgm:presLayoutVars>
      </dgm:prSet>
      <dgm:spPr/>
      <dgm:t>
        <a:bodyPr/>
        <a:lstStyle/>
        <a:p>
          <a:endParaRPr lang="en-GB"/>
        </a:p>
      </dgm:t>
    </dgm:pt>
    <dgm:pt modelId="{D990BA01-7A8E-4E1F-AF95-82C7662E5D44}" type="pres">
      <dgm:prSet presAssocID="{2A6776DF-EF74-4BA9-939D-83364E0BDE7D}" presName="sibTrans" presStyleLbl="sibTrans2D1" presStyleIdx="7" presStyleCnt="11"/>
      <dgm:spPr/>
      <dgm:t>
        <a:bodyPr/>
        <a:lstStyle/>
        <a:p>
          <a:endParaRPr lang="en-GB"/>
        </a:p>
      </dgm:t>
    </dgm:pt>
    <dgm:pt modelId="{06389DA6-E79E-4897-B26B-8F8657B666C3}" type="pres">
      <dgm:prSet presAssocID="{2A6776DF-EF74-4BA9-939D-83364E0BDE7D}" presName="connectorText" presStyleLbl="sibTrans2D1" presStyleIdx="7" presStyleCnt="11"/>
      <dgm:spPr/>
      <dgm:t>
        <a:bodyPr/>
        <a:lstStyle/>
        <a:p>
          <a:endParaRPr lang="en-GB"/>
        </a:p>
      </dgm:t>
    </dgm:pt>
    <dgm:pt modelId="{6CA91E45-13AF-4CE5-BC8D-FEC346337AE8}" type="pres">
      <dgm:prSet presAssocID="{150746EF-5FE5-4787-B9B7-E699562FA5BE}" presName="node" presStyleLbl="node1" presStyleIdx="8" presStyleCnt="12">
        <dgm:presLayoutVars>
          <dgm:bulletEnabled val="1"/>
        </dgm:presLayoutVars>
      </dgm:prSet>
      <dgm:spPr/>
      <dgm:t>
        <a:bodyPr/>
        <a:lstStyle/>
        <a:p>
          <a:endParaRPr lang="en-GB"/>
        </a:p>
      </dgm:t>
    </dgm:pt>
    <dgm:pt modelId="{7C71F876-173E-49A3-9956-D4AC7964658A}" type="pres">
      <dgm:prSet presAssocID="{5666C208-875D-4F00-86A9-09A5786D015A}" presName="sibTrans" presStyleLbl="sibTrans2D1" presStyleIdx="8" presStyleCnt="11"/>
      <dgm:spPr/>
      <dgm:t>
        <a:bodyPr/>
        <a:lstStyle/>
        <a:p>
          <a:endParaRPr lang="en-GB"/>
        </a:p>
      </dgm:t>
    </dgm:pt>
    <dgm:pt modelId="{540038F5-EA0E-4CDF-9B61-CA99768ECDD3}" type="pres">
      <dgm:prSet presAssocID="{5666C208-875D-4F00-86A9-09A5786D015A}" presName="connectorText" presStyleLbl="sibTrans2D1" presStyleIdx="8" presStyleCnt="11"/>
      <dgm:spPr/>
      <dgm:t>
        <a:bodyPr/>
        <a:lstStyle/>
        <a:p>
          <a:endParaRPr lang="en-GB"/>
        </a:p>
      </dgm:t>
    </dgm:pt>
    <dgm:pt modelId="{5C2CAE18-1AB3-4E2C-92CE-8E11C84857DD}" type="pres">
      <dgm:prSet presAssocID="{93D8E99F-2C8B-4332-971A-17087A9531C1}" presName="node" presStyleLbl="node1" presStyleIdx="9" presStyleCnt="12">
        <dgm:presLayoutVars>
          <dgm:bulletEnabled val="1"/>
        </dgm:presLayoutVars>
      </dgm:prSet>
      <dgm:spPr/>
      <dgm:t>
        <a:bodyPr/>
        <a:lstStyle/>
        <a:p>
          <a:endParaRPr lang="en-GB"/>
        </a:p>
      </dgm:t>
    </dgm:pt>
    <dgm:pt modelId="{0A3E050A-6D22-4DE1-8044-A45F0C19E614}" type="pres">
      <dgm:prSet presAssocID="{E65E4B23-7FD7-44C4-9833-FA2BFDB74E2F}" presName="sibTrans" presStyleLbl="sibTrans2D1" presStyleIdx="9" presStyleCnt="11"/>
      <dgm:spPr/>
      <dgm:t>
        <a:bodyPr/>
        <a:lstStyle/>
        <a:p>
          <a:endParaRPr lang="en-GB"/>
        </a:p>
      </dgm:t>
    </dgm:pt>
    <dgm:pt modelId="{BABBAEAB-009D-4095-AB4A-BB227411236C}" type="pres">
      <dgm:prSet presAssocID="{E65E4B23-7FD7-44C4-9833-FA2BFDB74E2F}" presName="connectorText" presStyleLbl="sibTrans2D1" presStyleIdx="9" presStyleCnt="11"/>
      <dgm:spPr/>
      <dgm:t>
        <a:bodyPr/>
        <a:lstStyle/>
        <a:p>
          <a:endParaRPr lang="en-GB"/>
        </a:p>
      </dgm:t>
    </dgm:pt>
    <dgm:pt modelId="{C9D364F5-10CD-4A8B-B4BB-5F80447EDA5F}" type="pres">
      <dgm:prSet presAssocID="{88C80BDB-5398-49D4-B263-2A16A296FECE}" presName="node" presStyleLbl="node1" presStyleIdx="10" presStyleCnt="12">
        <dgm:presLayoutVars>
          <dgm:bulletEnabled val="1"/>
        </dgm:presLayoutVars>
      </dgm:prSet>
      <dgm:spPr/>
      <dgm:t>
        <a:bodyPr/>
        <a:lstStyle/>
        <a:p>
          <a:endParaRPr lang="en-GB"/>
        </a:p>
      </dgm:t>
    </dgm:pt>
    <dgm:pt modelId="{87F50147-2E21-4315-B80B-63E416DACB54}" type="pres">
      <dgm:prSet presAssocID="{BED391A8-BC7A-4870-AEB3-BDE1EAD3A9F0}" presName="sibTrans" presStyleLbl="sibTrans2D1" presStyleIdx="10" presStyleCnt="11"/>
      <dgm:spPr/>
      <dgm:t>
        <a:bodyPr/>
        <a:lstStyle/>
        <a:p>
          <a:endParaRPr lang="en-GB"/>
        </a:p>
      </dgm:t>
    </dgm:pt>
    <dgm:pt modelId="{712E306B-6F4F-4A85-BF6F-C37D8C31FF76}" type="pres">
      <dgm:prSet presAssocID="{BED391A8-BC7A-4870-AEB3-BDE1EAD3A9F0}" presName="connectorText" presStyleLbl="sibTrans2D1" presStyleIdx="10" presStyleCnt="11"/>
      <dgm:spPr/>
      <dgm:t>
        <a:bodyPr/>
        <a:lstStyle/>
        <a:p>
          <a:endParaRPr lang="en-GB"/>
        </a:p>
      </dgm:t>
    </dgm:pt>
    <dgm:pt modelId="{66EE6C82-91BF-4AE5-9221-ED1BF33504FE}" type="pres">
      <dgm:prSet presAssocID="{A06C5BAD-CFCB-451C-9992-07FAA214D23B}" presName="node" presStyleLbl="node1" presStyleIdx="11" presStyleCnt="12">
        <dgm:presLayoutVars>
          <dgm:bulletEnabled val="1"/>
        </dgm:presLayoutVars>
      </dgm:prSet>
      <dgm:spPr/>
      <dgm:t>
        <a:bodyPr/>
        <a:lstStyle/>
        <a:p>
          <a:endParaRPr lang="en-GB"/>
        </a:p>
      </dgm:t>
    </dgm:pt>
  </dgm:ptLst>
  <dgm:cxnLst>
    <dgm:cxn modelId="{7FFBAC89-2646-4995-9C9A-A175EBEA5C95}" type="presOf" srcId="{E65E4B23-7FD7-44C4-9833-FA2BFDB74E2F}" destId="{BABBAEAB-009D-4095-AB4A-BB227411236C}" srcOrd="1" destOrd="0" presId="urn:microsoft.com/office/officeart/2005/8/layout/process5"/>
    <dgm:cxn modelId="{2569D57D-9FD1-42C0-A828-8611D24F467D}" type="presOf" srcId="{83BF5CB2-9F01-4DA3-A3EC-A2741A96D620}" destId="{203E1920-BBDA-4056-A0BF-EB85A21269C3}" srcOrd="0" destOrd="0" presId="urn:microsoft.com/office/officeart/2005/8/layout/process5"/>
    <dgm:cxn modelId="{B53536B0-1D7B-4FBF-B2C2-5863868FC185}" type="presOf" srcId="{2A6776DF-EF74-4BA9-939D-83364E0BDE7D}" destId="{06389DA6-E79E-4897-B26B-8F8657B666C3}" srcOrd="1" destOrd="0" presId="urn:microsoft.com/office/officeart/2005/8/layout/process5"/>
    <dgm:cxn modelId="{8D19C4D2-6556-4021-A769-166765608C24}" srcId="{67672B20-40B7-4D05-A874-D33D35267229}" destId="{83BF5CB2-9F01-4DA3-A3EC-A2741A96D620}" srcOrd="6" destOrd="0" parTransId="{2986BAA0-DB93-4FC5-B4AC-67C4339058C6}" sibTransId="{15320154-EF77-4537-85EE-AC760CD42AE2}"/>
    <dgm:cxn modelId="{6E461391-EAF2-4FE3-9786-BECCA4A0F641}" type="presOf" srcId="{88C80BDB-5398-49D4-B263-2A16A296FECE}" destId="{C9D364F5-10CD-4A8B-B4BB-5F80447EDA5F}" srcOrd="0" destOrd="0" presId="urn:microsoft.com/office/officeart/2005/8/layout/process5"/>
    <dgm:cxn modelId="{ACBC307E-6872-4508-8F0F-0831171615B9}" srcId="{67672B20-40B7-4D05-A874-D33D35267229}" destId="{B6BE8040-58CB-4F55-949F-352CE2A2C6BB}" srcOrd="1" destOrd="0" parTransId="{52F06041-1EAE-498F-B8DE-F98EEE9E7A9F}" sibTransId="{EC176768-0E5F-469B-B8B5-0D6FD655699B}"/>
    <dgm:cxn modelId="{A80BD7FB-B08F-43BF-B70E-8AA03FE01D58}" type="presOf" srcId="{1C8864D5-3F1D-48D1-9993-3F1F265F2C27}" destId="{1140768B-FDE6-4863-AF99-778CB8B6FF54}" srcOrd="1" destOrd="0" presId="urn:microsoft.com/office/officeart/2005/8/layout/process5"/>
    <dgm:cxn modelId="{3261DEFB-CD51-4624-AD81-E4F1AF6B1144}" srcId="{67672B20-40B7-4D05-A874-D33D35267229}" destId="{A06C5BAD-CFCB-451C-9992-07FAA214D23B}" srcOrd="11" destOrd="0" parTransId="{0874FFC5-1B22-4E4D-A785-83CCB6BA3645}" sibTransId="{B0B1C7C1-9991-40A5-9D6B-21F07845F8FD}"/>
    <dgm:cxn modelId="{8F8455C9-CFEC-4E43-BD3E-5087A050A50F}" type="presOf" srcId="{BED391A8-BC7A-4870-AEB3-BDE1EAD3A9F0}" destId="{87F50147-2E21-4315-B80B-63E416DACB54}" srcOrd="0" destOrd="0" presId="urn:microsoft.com/office/officeart/2005/8/layout/process5"/>
    <dgm:cxn modelId="{8313F9FF-BAA8-46AB-A6FA-63D5DB23A4D0}" srcId="{67672B20-40B7-4D05-A874-D33D35267229}" destId="{93D8E99F-2C8B-4332-971A-17087A9531C1}" srcOrd="9" destOrd="0" parTransId="{5783F7B6-03D4-40B5-B501-1340E392B4DB}" sibTransId="{E65E4B23-7FD7-44C4-9833-FA2BFDB74E2F}"/>
    <dgm:cxn modelId="{0B9C5BEA-C475-420C-8BCD-C975049BC1A0}" type="presOf" srcId="{75DE7434-937D-4CC5-AF3C-6A72A97343F2}" destId="{F49FC9DE-24F2-4BBD-9770-3234590F4FE9}" srcOrd="0" destOrd="0" presId="urn:microsoft.com/office/officeart/2005/8/layout/process5"/>
    <dgm:cxn modelId="{5A4D839A-57B8-43A9-A8E5-D7040A5D5F66}" srcId="{67672B20-40B7-4D05-A874-D33D35267229}" destId="{A24F17BD-8DC3-447C-B8AC-25E4822D34F6}" srcOrd="7" destOrd="0" parTransId="{0D25E771-948E-4EC0-8128-B5F4BB10D843}" sibTransId="{2A6776DF-EF74-4BA9-939D-83364E0BDE7D}"/>
    <dgm:cxn modelId="{ACD0D206-37D6-438E-8753-6FA72D260441}" type="presOf" srcId="{1C8864D5-3F1D-48D1-9993-3F1F265F2C27}" destId="{346B9192-02CA-4EE7-B294-CC7C688DC539}" srcOrd="0" destOrd="0" presId="urn:microsoft.com/office/officeart/2005/8/layout/process5"/>
    <dgm:cxn modelId="{EAA4E539-B8BE-494E-BD7C-1458B57C0E6D}" type="presOf" srcId="{666E7906-2F82-40B7-A09B-748D2547B2CB}" destId="{A8D10563-FCEC-4EFF-ABAA-45BD87B964BA}" srcOrd="0" destOrd="0" presId="urn:microsoft.com/office/officeart/2005/8/layout/process5"/>
    <dgm:cxn modelId="{D6F5C0CE-433A-46D7-ABBA-82108D9115BC}" type="presOf" srcId="{46C1FA79-53C4-423B-87D8-71AF4BA4E8A1}" destId="{3A8B2A9B-3183-4753-953D-616A2D90C284}" srcOrd="0" destOrd="0" presId="urn:microsoft.com/office/officeart/2005/8/layout/process5"/>
    <dgm:cxn modelId="{262C781C-D14C-4858-9FD9-13F07E98BE3E}" type="presOf" srcId="{150746EF-5FE5-4787-B9B7-E699562FA5BE}" destId="{6CA91E45-13AF-4CE5-BC8D-FEC346337AE8}" srcOrd="0" destOrd="0" presId="urn:microsoft.com/office/officeart/2005/8/layout/process5"/>
    <dgm:cxn modelId="{551D1727-6934-457E-B4DD-2D2FDABD18A7}" srcId="{67672B20-40B7-4D05-A874-D33D35267229}" destId="{150746EF-5FE5-4787-B9B7-E699562FA5BE}" srcOrd="8" destOrd="0" parTransId="{66C61C37-C471-496B-B637-F811816BD7AC}" sibTransId="{5666C208-875D-4F00-86A9-09A5786D015A}"/>
    <dgm:cxn modelId="{B5DF725F-8ABB-4DC3-9226-5781454741BC}" type="presOf" srcId="{15320154-EF77-4537-85EE-AC760CD42AE2}" destId="{12E47BA6-2F61-420F-B58F-A7263034CE0D}" srcOrd="1" destOrd="0" presId="urn:microsoft.com/office/officeart/2005/8/layout/process5"/>
    <dgm:cxn modelId="{556EC1F5-E888-4725-BC89-B3100970DF39}" type="presOf" srcId="{A06C5BAD-CFCB-451C-9992-07FAA214D23B}" destId="{66EE6C82-91BF-4AE5-9221-ED1BF33504FE}" srcOrd="0" destOrd="0" presId="urn:microsoft.com/office/officeart/2005/8/layout/process5"/>
    <dgm:cxn modelId="{38D0D7D1-10A0-4AA7-95FA-25FE350FD5F8}" type="presOf" srcId="{024E4FBF-DCA4-453C-9DC9-F998C3EC482C}" destId="{C43CC74A-9A2E-427D-A53A-4EA6D5BF27CB}" srcOrd="1" destOrd="0" presId="urn:microsoft.com/office/officeart/2005/8/layout/process5"/>
    <dgm:cxn modelId="{09E6B425-88A2-4220-9460-C42DBA23DA9D}" srcId="{67672B20-40B7-4D05-A874-D33D35267229}" destId="{88C80BDB-5398-49D4-B263-2A16A296FECE}" srcOrd="10" destOrd="0" parTransId="{F6617AC8-293B-488C-9D0E-A42F2F51AE12}" sibTransId="{BED391A8-BC7A-4870-AEB3-BDE1EAD3A9F0}"/>
    <dgm:cxn modelId="{C191859A-1196-420F-87FB-579E50F665A3}" type="presOf" srcId="{2A6776DF-EF74-4BA9-939D-83364E0BDE7D}" destId="{D990BA01-7A8E-4E1F-AF95-82C7662E5D44}" srcOrd="0" destOrd="0" presId="urn:microsoft.com/office/officeart/2005/8/layout/process5"/>
    <dgm:cxn modelId="{8F4F57E5-72A6-4B94-AED8-58F4A2AD58BE}" type="presOf" srcId="{93D8E99F-2C8B-4332-971A-17087A9531C1}" destId="{5C2CAE18-1AB3-4E2C-92CE-8E11C84857DD}" srcOrd="0" destOrd="0" presId="urn:microsoft.com/office/officeart/2005/8/layout/process5"/>
    <dgm:cxn modelId="{45145358-54FE-4F8C-AD02-6D7EEB398332}" type="presOf" srcId="{BBB65938-2802-46B1-8CDD-009F58CCF5DB}" destId="{8A389D56-AC18-4E9F-A117-1E3038802A1A}" srcOrd="0" destOrd="0" presId="urn:microsoft.com/office/officeart/2005/8/layout/process5"/>
    <dgm:cxn modelId="{00D0709B-9867-4652-ADD0-F38951F0C250}" srcId="{67672B20-40B7-4D05-A874-D33D35267229}" destId="{4195D5F7-1E38-4A63-914F-22153C0374BF}" srcOrd="2" destOrd="0" parTransId="{14ADE291-25F9-43D7-94A6-8EA70EC50F70}" sibTransId="{1C8864D5-3F1D-48D1-9993-3F1F265F2C27}"/>
    <dgm:cxn modelId="{955E2A07-6AE3-4C8A-83B0-36EE707F25AE}" srcId="{67672B20-40B7-4D05-A874-D33D35267229}" destId="{666E7906-2F82-40B7-A09B-748D2547B2CB}" srcOrd="5" destOrd="0" parTransId="{7386B3B8-CD72-4ABA-9D96-DDB9A7348A95}" sibTransId="{024E4FBF-DCA4-453C-9DC9-F998C3EC482C}"/>
    <dgm:cxn modelId="{146E3DCC-DE4B-44E6-90F5-3D122C64B96E}" srcId="{67672B20-40B7-4D05-A874-D33D35267229}" destId="{BBB65938-2802-46B1-8CDD-009F58CCF5DB}" srcOrd="3" destOrd="0" parTransId="{B8F7EC42-AB60-4DB5-8B16-9132979E1CCD}" sibTransId="{75DE7434-937D-4CC5-AF3C-6A72A97343F2}"/>
    <dgm:cxn modelId="{89315A07-8D41-440F-B28E-692E4DB1175A}" type="presOf" srcId="{CD9CFC0A-11C8-492C-B9FE-10CC0CE2179E}" destId="{CD3FB081-991C-4E0A-81F0-9427EE8293D7}" srcOrd="0" destOrd="0" presId="urn:microsoft.com/office/officeart/2005/8/layout/process5"/>
    <dgm:cxn modelId="{C723D576-BBB6-46E3-8C3B-B64C52E34973}" type="presOf" srcId="{B262F1F6-8ED3-4263-945E-6BB6EDD967E3}" destId="{AB8897A5-2653-420D-9261-4490406A8779}" srcOrd="1" destOrd="0" presId="urn:microsoft.com/office/officeart/2005/8/layout/process5"/>
    <dgm:cxn modelId="{7851F8A4-F430-4759-B247-92925C84DEF2}" type="presOf" srcId="{15320154-EF77-4537-85EE-AC760CD42AE2}" destId="{D151B116-8B45-4579-B45D-B599FC00DE46}" srcOrd="0" destOrd="0" presId="urn:microsoft.com/office/officeart/2005/8/layout/process5"/>
    <dgm:cxn modelId="{D09BD14B-737D-4B4E-9FF6-06907A2396C2}" type="presOf" srcId="{CD9CFC0A-11C8-492C-B9FE-10CC0CE2179E}" destId="{47136510-11A7-400A-ACC7-D209CEC62C1A}" srcOrd="1" destOrd="0" presId="urn:microsoft.com/office/officeart/2005/8/layout/process5"/>
    <dgm:cxn modelId="{BE3222CA-6062-4706-A2C7-92C3B41C6E12}" type="presOf" srcId="{4195D5F7-1E38-4A63-914F-22153C0374BF}" destId="{0D912963-DF80-4C33-9A10-E1643E883785}" srcOrd="0" destOrd="0" presId="urn:microsoft.com/office/officeart/2005/8/layout/process5"/>
    <dgm:cxn modelId="{FC3F2CED-2C49-47C8-8116-331794CF3A57}" type="presOf" srcId="{E65E4B23-7FD7-44C4-9833-FA2BFDB74E2F}" destId="{0A3E050A-6D22-4DE1-8044-A45F0C19E614}" srcOrd="0" destOrd="0" presId="urn:microsoft.com/office/officeart/2005/8/layout/process5"/>
    <dgm:cxn modelId="{6D0B84BC-D678-454A-8D7B-85C501D52853}" type="presOf" srcId="{EC176768-0E5F-469B-B8B5-0D6FD655699B}" destId="{02342FF1-07A8-4DB1-ABD9-7588207825DA}" srcOrd="0" destOrd="0" presId="urn:microsoft.com/office/officeart/2005/8/layout/process5"/>
    <dgm:cxn modelId="{CD410207-57E1-4DA7-B719-3BC7E0085F62}" type="presOf" srcId="{5666C208-875D-4F00-86A9-09A5786D015A}" destId="{540038F5-EA0E-4CDF-9B61-CA99768ECDD3}" srcOrd="1" destOrd="0" presId="urn:microsoft.com/office/officeart/2005/8/layout/process5"/>
    <dgm:cxn modelId="{BCE8DC8F-F064-4688-8A8F-08A580B9D52F}" type="presOf" srcId="{67672B20-40B7-4D05-A874-D33D35267229}" destId="{E3C89D5A-DDD6-47A1-9DF3-9198C361E624}" srcOrd="0" destOrd="0" presId="urn:microsoft.com/office/officeart/2005/8/layout/process5"/>
    <dgm:cxn modelId="{D66FBEEE-783B-49C9-B027-7F7DB78664D4}" type="presOf" srcId="{024E4FBF-DCA4-453C-9DC9-F998C3EC482C}" destId="{7F13FCB6-5AB7-4C4E-9E97-7601583C16C7}" srcOrd="0" destOrd="0" presId="urn:microsoft.com/office/officeart/2005/8/layout/process5"/>
    <dgm:cxn modelId="{9CC710AD-4E03-48CF-93D4-279BB76FD4ED}" type="presOf" srcId="{A24F17BD-8DC3-447C-B8AC-25E4822D34F6}" destId="{8960D529-FFE1-4223-A026-D53D40FCEF94}" srcOrd="0" destOrd="0" presId="urn:microsoft.com/office/officeart/2005/8/layout/process5"/>
    <dgm:cxn modelId="{619703F7-5FCE-4E65-8296-B774F1F0F138}" srcId="{67672B20-40B7-4D05-A874-D33D35267229}" destId="{838E0D07-80A3-4D7B-B7B2-51EF790ABF58}" srcOrd="4" destOrd="0" parTransId="{A52078C9-8215-4F9B-B0E8-A951626487A4}" sibTransId="{CD9CFC0A-11C8-492C-B9FE-10CC0CE2179E}"/>
    <dgm:cxn modelId="{75547A64-6459-49D8-B310-D34FE94C29F8}" type="presOf" srcId="{BED391A8-BC7A-4870-AEB3-BDE1EAD3A9F0}" destId="{712E306B-6F4F-4A85-BF6F-C37D8C31FF76}" srcOrd="1" destOrd="0" presId="urn:microsoft.com/office/officeart/2005/8/layout/process5"/>
    <dgm:cxn modelId="{0D692FD3-068E-4524-8CB9-911907DE2DA6}" type="presOf" srcId="{B6BE8040-58CB-4F55-949F-352CE2A2C6BB}" destId="{37DE4DAB-CEF6-45DF-BBA8-423F02E70EB8}" srcOrd="0" destOrd="0" presId="urn:microsoft.com/office/officeart/2005/8/layout/process5"/>
    <dgm:cxn modelId="{EF5869AA-9CB2-4108-9469-D8312A3A14E9}" srcId="{67672B20-40B7-4D05-A874-D33D35267229}" destId="{46C1FA79-53C4-423B-87D8-71AF4BA4E8A1}" srcOrd="0" destOrd="0" parTransId="{1D73BD9B-C70F-4923-A28B-AA656247168B}" sibTransId="{B262F1F6-8ED3-4263-945E-6BB6EDD967E3}"/>
    <dgm:cxn modelId="{A17ECF7D-E845-42A2-8A90-6E676ABFDF67}" type="presOf" srcId="{EC176768-0E5F-469B-B8B5-0D6FD655699B}" destId="{E978A0F4-69B7-4D49-832C-7FD73CD9BE6D}" srcOrd="1" destOrd="0" presId="urn:microsoft.com/office/officeart/2005/8/layout/process5"/>
    <dgm:cxn modelId="{7EB5547A-60B0-46F4-8C35-D999E059EF98}" type="presOf" srcId="{B262F1F6-8ED3-4263-945E-6BB6EDD967E3}" destId="{D6CF9AF4-F83A-4FF5-A3BA-53398471C52F}" srcOrd="0" destOrd="0" presId="urn:microsoft.com/office/officeart/2005/8/layout/process5"/>
    <dgm:cxn modelId="{AD6E05FA-FD64-4A62-8C8B-CE5122252798}" type="presOf" srcId="{838E0D07-80A3-4D7B-B7B2-51EF790ABF58}" destId="{C377FC98-DA9D-458A-A32A-9CF7987731F1}" srcOrd="0" destOrd="0" presId="urn:microsoft.com/office/officeart/2005/8/layout/process5"/>
    <dgm:cxn modelId="{F976DE02-9CD6-4759-9CCF-17792E0A38F7}" type="presOf" srcId="{5666C208-875D-4F00-86A9-09A5786D015A}" destId="{7C71F876-173E-49A3-9956-D4AC7964658A}" srcOrd="0" destOrd="0" presId="urn:microsoft.com/office/officeart/2005/8/layout/process5"/>
    <dgm:cxn modelId="{537BD1D6-8893-48DF-9608-3E03FA2ABB0C}" type="presOf" srcId="{75DE7434-937D-4CC5-AF3C-6A72A97343F2}" destId="{F27271F7-A054-4C0D-9953-695389EC5214}" srcOrd="1" destOrd="0" presId="urn:microsoft.com/office/officeart/2005/8/layout/process5"/>
    <dgm:cxn modelId="{7123BD57-393E-452F-8D47-8991FF525BA6}" type="presParOf" srcId="{E3C89D5A-DDD6-47A1-9DF3-9198C361E624}" destId="{3A8B2A9B-3183-4753-953D-616A2D90C284}" srcOrd="0" destOrd="0" presId="urn:microsoft.com/office/officeart/2005/8/layout/process5"/>
    <dgm:cxn modelId="{603E8958-922D-4752-BC34-F349F95D2354}" type="presParOf" srcId="{E3C89D5A-DDD6-47A1-9DF3-9198C361E624}" destId="{D6CF9AF4-F83A-4FF5-A3BA-53398471C52F}" srcOrd="1" destOrd="0" presId="urn:microsoft.com/office/officeart/2005/8/layout/process5"/>
    <dgm:cxn modelId="{7B20556D-DF9F-4D3C-BD22-37406D59313E}" type="presParOf" srcId="{D6CF9AF4-F83A-4FF5-A3BA-53398471C52F}" destId="{AB8897A5-2653-420D-9261-4490406A8779}" srcOrd="0" destOrd="0" presId="urn:microsoft.com/office/officeart/2005/8/layout/process5"/>
    <dgm:cxn modelId="{C5CC9A11-13EE-4C40-82AF-DAA8FABD2D22}" type="presParOf" srcId="{E3C89D5A-DDD6-47A1-9DF3-9198C361E624}" destId="{37DE4DAB-CEF6-45DF-BBA8-423F02E70EB8}" srcOrd="2" destOrd="0" presId="urn:microsoft.com/office/officeart/2005/8/layout/process5"/>
    <dgm:cxn modelId="{DFCDDFD0-4E98-4283-B276-7AEEDF4C157B}" type="presParOf" srcId="{E3C89D5A-DDD6-47A1-9DF3-9198C361E624}" destId="{02342FF1-07A8-4DB1-ABD9-7588207825DA}" srcOrd="3" destOrd="0" presId="urn:microsoft.com/office/officeart/2005/8/layout/process5"/>
    <dgm:cxn modelId="{935F9349-28DF-45A8-B220-6E03E67F2671}" type="presParOf" srcId="{02342FF1-07A8-4DB1-ABD9-7588207825DA}" destId="{E978A0F4-69B7-4D49-832C-7FD73CD9BE6D}" srcOrd="0" destOrd="0" presId="urn:microsoft.com/office/officeart/2005/8/layout/process5"/>
    <dgm:cxn modelId="{7C2CF5EC-4139-4348-9514-3F2F407EEA28}" type="presParOf" srcId="{E3C89D5A-DDD6-47A1-9DF3-9198C361E624}" destId="{0D912963-DF80-4C33-9A10-E1643E883785}" srcOrd="4" destOrd="0" presId="urn:microsoft.com/office/officeart/2005/8/layout/process5"/>
    <dgm:cxn modelId="{EF910CDC-4EF3-4055-9C31-0EF8ABA6FDCC}" type="presParOf" srcId="{E3C89D5A-DDD6-47A1-9DF3-9198C361E624}" destId="{346B9192-02CA-4EE7-B294-CC7C688DC539}" srcOrd="5" destOrd="0" presId="urn:microsoft.com/office/officeart/2005/8/layout/process5"/>
    <dgm:cxn modelId="{407F87E9-6740-4740-B319-E269DE1B59A4}" type="presParOf" srcId="{346B9192-02CA-4EE7-B294-CC7C688DC539}" destId="{1140768B-FDE6-4863-AF99-778CB8B6FF54}" srcOrd="0" destOrd="0" presId="urn:microsoft.com/office/officeart/2005/8/layout/process5"/>
    <dgm:cxn modelId="{8B5236BA-3BFA-4008-A6EB-5EE6FFA57890}" type="presParOf" srcId="{E3C89D5A-DDD6-47A1-9DF3-9198C361E624}" destId="{8A389D56-AC18-4E9F-A117-1E3038802A1A}" srcOrd="6" destOrd="0" presId="urn:microsoft.com/office/officeart/2005/8/layout/process5"/>
    <dgm:cxn modelId="{0CAB40C4-FB1F-49B6-AE79-A7A0BB92870F}" type="presParOf" srcId="{E3C89D5A-DDD6-47A1-9DF3-9198C361E624}" destId="{F49FC9DE-24F2-4BBD-9770-3234590F4FE9}" srcOrd="7" destOrd="0" presId="urn:microsoft.com/office/officeart/2005/8/layout/process5"/>
    <dgm:cxn modelId="{860FF7B7-F2B5-4A00-94FC-56433D75D836}" type="presParOf" srcId="{F49FC9DE-24F2-4BBD-9770-3234590F4FE9}" destId="{F27271F7-A054-4C0D-9953-695389EC5214}" srcOrd="0" destOrd="0" presId="urn:microsoft.com/office/officeart/2005/8/layout/process5"/>
    <dgm:cxn modelId="{060FB521-D453-41E1-A455-0294306A2187}" type="presParOf" srcId="{E3C89D5A-DDD6-47A1-9DF3-9198C361E624}" destId="{C377FC98-DA9D-458A-A32A-9CF7987731F1}" srcOrd="8" destOrd="0" presId="urn:microsoft.com/office/officeart/2005/8/layout/process5"/>
    <dgm:cxn modelId="{BB5C4C28-2865-412E-A092-46E319DF8351}" type="presParOf" srcId="{E3C89D5A-DDD6-47A1-9DF3-9198C361E624}" destId="{CD3FB081-991C-4E0A-81F0-9427EE8293D7}" srcOrd="9" destOrd="0" presId="urn:microsoft.com/office/officeart/2005/8/layout/process5"/>
    <dgm:cxn modelId="{CDF22DFE-D45C-4481-8EBC-EC74830FB3E0}" type="presParOf" srcId="{CD3FB081-991C-4E0A-81F0-9427EE8293D7}" destId="{47136510-11A7-400A-ACC7-D209CEC62C1A}" srcOrd="0" destOrd="0" presId="urn:microsoft.com/office/officeart/2005/8/layout/process5"/>
    <dgm:cxn modelId="{2B4B89DF-821C-4038-8D44-3F56E2328394}" type="presParOf" srcId="{E3C89D5A-DDD6-47A1-9DF3-9198C361E624}" destId="{A8D10563-FCEC-4EFF-ABAA-45BD87B964BA}" srcOrd="10" destOrd="0" presId="urn:microsoft.com/office/officeart/2005/8/layout/process5"/>
    <dgm:cxn modelId="{08B0F2AD-9177-42FA-A617-403BB93F5AE8}" type="presParOf" srcId="{E3C89D5A-DDD6-47A1-9DF3-9198C361E624}" destId="{7F13FCB6-5AB7-4C4E-9E97-7601583C16C7}" srcOrd="11" destOrd="0" presId="urn:microsoft.com/office/officeart/2005/8/layout/process5"/>
    <dgm:cxn modelId="{E053B52B-A37C-4231-AD2F-8C52B683CDCA}" type="presParOf" srcId="{7F13FCB6-5AB7-4C4E-9E97-7601583C16C7}" destId="{C43CC74A-9A2E-427D-A53A-4EA6D5BF27CB}" srcOrd="0" destOrd="0" presId="urn:microsoft.com/office/officeart/2005/8/layout/process5"/>
    <dgm:cxn modelId="{7D980331-4529-4B0B-A8E7-64AA52FEFCDA}" type="presParOf" srcId="{E3C89D5A-DDD6-47A1-9DF3-9198C361E624}" destId="{203E1920-BBDA-4056-A0BF-EB85A21269C3}" srcOrd="12" destOrd="0" presId="urn:microsoft.com/office/officeart/2005/8/layout/process5"/>
    <dgm:cxn modelId="{8AE3E032-A20F-4998-A24A-4D9250EEF6D3}" type="presParOf" srcId="{E3C89D5A-DDD6-47A1-9DF3-9198C361E624}" destId="{D151B116-8B45-4579-B45D-B599FC00DE46}" srcOrd="13" destOrd="0" presId="urn:microsoft.com/office/officeart/2005/8/layout/process5"/>
    <dgm:cxn modelId="{293B5EA0-B9B2-4170-B572-F7BF99941F38}" type="presParOf" srcId="{D151B116-8B45-4579-B45D-B599FC00DE46}" destId="{12E47BA6-2F61-420F-B58F-A7263034CE0D}" srcOrd="0" destOrd="0" presId="urn:microsoft.com/office/officeart/2005/8/layout/process5"/>
    <dgm:cxn modelId="{142D2967-AD77-44E5-A0FC-A617EB62E28A}" type="presParOf" srcId="{E3C89D5A-DDD6-47A1-9DF3-9198C361E624}" destId="{8960D529-FFE1-4223-A026-D53D40FCEF94}" srcOrd="14" destOrd="0" presId="urn:microsoft.com/office/officeart/2005/8/layout/process5"/>
    <dgm:cxn modelId="{A7266151-176A-4847-9FE6-3BB072C4E36B}" type="presParOf" srcId="{E3C89D5A-DDD6-47A1-9DF3-9198C361E624}" destId="{D990BA01-7A8E-4E1F-AF95-82C7662E5D44}" srcOrd="15" destOrd="0" presId="urn:microsoft.com/office/officeart/2005/8/layout/process5"/>
    <dgm:cxn modelId="{4BD2060B-7572-414F-BFBC-E7751E89C5B2}" type="presParOf" srcId="{D990BA01-7A8E-4E1F-AF95-82C7662E5D44}" destId="{06389DA6-E79E-4897-B26B-8F8657B666C3}" srcOrd="0" destOrd="0" presId="urn:microsoft.com/office/officeart/2005/8/layout/process5"/>
    <dgm:cxn modelId="{22138BB7-A829-43D9-BE3E-4C5E27A42886}" type="presParOf" srcId="{E3C89D5A-DDD6-47A1-9DF3-9198C361E624}" destId="{6CA91E45-13AF-4CE5-BC8D-FEC346337AE8}" srcOrd="16" destOrd="0" presId="urn:microsoft.com/office/officeart/2005/8/layout/process5"/>
    <dgm:cxn modelId="{B211DA69-F002-448F-9DC4-EB31C2F3EB90}" type="presParOf" srcId="{E3C89D5A-DDD6-47A1-9DF3-9198C361E624}" destId="{7C71F876-173E-49A3-9956-D4AC7964658A}" srcOrd="17" destOrd="0" presId="urn:microsoft.com/office/officeart/2005/8/layout/process5"/>
    <dgm:cxn modelId="{0BCB28CE-C5A0-44AB-BFCD-44DFFC407F2E}" type="presParOf" srcId="{7C71F876-173E-49A3-9956-D4AC7964658A}" destId="{540038F5-EA0E-4CDF-9B61-CA99768ECDD3}" srcOrd="0" destOrd="0" presId="urn:microsoft.com/office/officeart/2005/8/layout/process5"/>
    <dgm:cxn modelId="{450147DB-DE4B-4014-A304-BB6A2544FB2D}" type="presParOf" srcId="{E3C89D5A-DDD6-47A1-9DF3-9198C361E624}" destId="{5C2CAE18-1AB3-4E2C-92CE-8E11C84857DD}" srcOrd="18" destOrd="0" presId="urn:microsoft.com/office/officeart/2005/8/layout/process5"/>
    <dgm:cxn modelId="{292093A6-8722-4812-8C33-3CFB6BBA92ED}" type="presParOf" srcId="{E3C89D5A-DDD6-47A1-9DF3-9198C361E624}" destId="{0A3E050A-6D22-4DE1-8044-A45F0C19E614}" srcOrd="19" destOrd="0" presId="urn:microsoft.com/office/officeart/2005/8/layout/process5"/>
    <dgm:cxn modelId="{1EA9E150-E17C-4B6C-BE62-BC21DDB8303E}" type="presParOf" srcId="{0A3E050A-6D22-4DE1-8044-A45F0C19E614}" destId="{BABBAEAB-009D-4095-AB4A-BB227411236C}" srcOrd="0" destOrd="0" presId="urn:microsoft.com/office/officeart/2005/8/layout/process5"/>
    <dgm:cxn modelId="{DFC3AEFF-3A78-4281-8404-A18CD3DE8A19}" type="presParOf" srcId="{E3C89D5A-DDD6-47A1-9DF3-9198C361E624}" destId="{C9D364F5-10CD-4A8B-B4BB-5F80447EDA5F}" srcOrd="20" destOrd="0" presId="urn:microsoft.com/office/officeart/2005/8/layout/process5"/>
    <dgm:cxn modelId="{C304AE05-21D3-49FA-A932-BB59BE155A59}" type="presParOf" srcId="{E3C89D5A-DDD6-47A1-9DF3-9198C361E624}" destId="{87F50147-2E21-4315-B80B-63E416DACB54}" srcOrd="21" destOrd="0" presId="urn:microsoft.com/office/officeart/2005/8/layout/process5"/>
    <dgm:cxn modelId="{AA44CABA-4A4C-4288-9ECE-6FA594CEC86B}" type="presParOf" srcId="{87F50147-2E21-4315-B80B-63E416DACB54}" destId="{712E306B-6F4F-4A85-BF6F-C37D8C31FF76}" srcOrd="0" destOrd="0" presId="urn:microsoft.com/office/officeart/2005/8/layout/process5"/>
    <dgm:cxn modelId="{BA529589-9B82-4291-88D5-03DAAD1C8E5F}" type="presParOf" srcId="{E3C89D5A-DDD6-47A1-9DF3-9198C361E624}" destId="{66EE6C82-91BF-4AE5-9221-ED1BF33504FE}" srcOrd="22" destOrd="0" presId="urn:microsoft.com/office/officeart/2005/8/layout/process5"/>
  </dgm:cxnLst>
  <dgm:bg>
    <a:solidFill>
      <a:schemeClr val="lt1">
        <a:hueOff val="0"/>
        <a:satOff val="0"/>
        <a:lumOff val="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87008E7-F7A7-40E0-B2C1-F422A7B7BF71}" type="doc">
      <dgm:prSet loTypeId="urn:microsoft.com/office/officeart/2005/8/layout/orgChart1" loCatId="hierarchy" qsTypeId="urn:microsoft.com/office/officeart/2005/8/quickstyle/simple1" qsCatId="simple" csTypeId="urn:microsoft.com/office/officeart/2005/8/colors/accent1_2" csCatId="accent1" phldr="1"/>
      <dgm:spPr/>
    </dgm:pt>
    <dgm:pt modelId="{A1906862-AD39-40A0-8360-269BF15F5193}">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b="0" i="0" u="none" strike="noStrike" cap="none" normalizeH="0" baseline="0" dirty="0">
              <a:ln>
                <a:noFill/>
              </a:ln>
              <a:solidFill>
                <a:schemeClr val="bg1"/>
              </a:solidFill>
              <a:effectLst/>
              <a:latin typeface="+mn-lt"/>
              <a:cs typeface="Arial" charset="0"/>
            </a:rPr>
            <a:t>You</a:t>
          </a:r>
        </a:p>
      </dgm:t>
    </dgm:pt>
    <dgm:pt modelId="{7460793C-DC1E-4201-8206-B5C9B0B91726}" type="parTrans" cxnId="{DE98BD66-D0A5-4952-831F-00022300F765}">
      <dgm:prSet/>
      <dgm:spPr/>
      <dgm:t>
        <a:bodyPr/>
        <a:lstStyle/>
        <a:p>
          <a:endParaRPr lang="en-GB" b="0"/>
        </a:p>
      </dgm:t>
    </dgm:pt>
    <dgm:pt modelId="{AA6F5EA8-E42C-401C-AD91-448DC270E2F3}" type="sibTrans" cxnId="{DE98BD66-D0A5-4952-831F-00022300F765}">
      <dgm:prSet/>
      <dgm:spPr/>
      <dgm:t>
        <a:bodyPr/>
        <a:lstStyle/>
        <a:p>
          <a:endParaRPr lang="en-GB" b="0"/>
        </a:p>
      </dgm:t>
    </dgm:pt>
    <dgm:pt modelId="{561F552B-834F-4689-A7F7-516A1D0FB5F1}">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b="0" i="0" u="none" strike="noStrike" cap="none" normalizeH="0" baseline="0" dirty="0">
              <a:ln>
                <a:noFill/>
              </a:ln>
              <a:solidFill>
                <a:schemeClr val="bg1"/>
              </a:solidFill>
              <a:effectLst/>
              <a:latin typeface="+mn-lt"/>
              <a:cs typeface="Arial" charset="0"/>
            </a:rPr>
            <a:t>UCAS</a:t>
          </a:r>
        </a:p>
      </dgm:t>
    </dgm:pt>
    <dgm:pt modelId="{C1823718-D952-4078-AC60-ED18A5F45DCF}" type="parTrans" cxnId="{A7D804CF-BF64-4D22-8D83-86CCD7E1FEE6}">
      <dgm:prSet/>
      <dgm:spPr/>
      <dgm:t>
        <a:bodyPr/>
        <a:lstStyle/>
        <a:p>
          <a:endParaRPr lang="en-GB" b="0"/>
        </a:p>
      </dgm:t>
    </dgm:pt>
    <dgm:pt modelId="{B96A109B-83A6-4407-A377-A5778BE9B917}" type="sibTrans" cxnId="{A7D804CF-BF64-4D22-8D83-86CCD7E1FEE6}">
      <dgm:prSet/>
      <dgm:spPr/>
      <dgm:t>
        <a:bodyPr/>
        <a:lstStyle/>
        <a:p>
          <a:endParaRPr lang="en-GB" b="0"/>
        </a:p>
      </dgm:t>
    </dgm:pt>
    <dgm:pt modelId="{70E68394-FBF8-47A8-BC0A-76D9F24BAC76}">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b="0" i="0" u="none" strike="noStrike" cap="none" normalizeH="0" baseline="0" dirty="0">
              <a:ln>
                <a:noFill/>
              </a:ln>
              <a:solidFill>
                <a:schemeClr val="bg1"/>
              </a:solidFill>
              <a:effectLst/>
              <a:latin typeface="+mn-lt"/>
              <a:cs typeface="Arial" charset="0"/>
            </a:rPr>
            <a:t>University</a:t>
          </a:r>
        </a:p>
      </dgm:t>
    </dgm:pt>
    <dgm:pt modelId="{C9032F13-6F5E-4176-87CE-B1BAEE087762}" type="parTrans" cxnId="{B830ED0E-5CD8-4A0B-8323-D82FBF2AF8FD}">
      <dgm:prSet/>
      <dgm:spPr/>
      <dgm:t>
        <a:bodyPr/>
        <a:lstStyle/>
        <a:p>
          <a:endParaRPr lang="en-GB" b="0"/>
        </a:p>
      </dgm:t>
    </dgm:pt>
    <dgm:pt modelId="{98505844-882E-4514-B08A-118D88BE94D1}" type="sibTrans" cxnId="{B830ED0E-5CD8-4A0B-8323-D82FBF2AF8FD}">
      <dgm:prSet/>
      <dgm:spPr/>
      <dgm:t>
        <a:bodyPr/>
        <a:lstStyle/>
        <a:p>
          <a:endParaRPr lang="en-GB" b="0"/>
        </a:p>
      </dgm:t>
    </dgm:pt>
    <dgm:pt modelId="{0F82B5D3-15D2-4A73-B957-69DE6FEFDFA0}">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b="0" i="0" u="none" strike="noStrike" cap="none" normalizeH="0" baseline="0" dirty="0">
              <a:ln>
                <a:noFill/>
              </a:ln>
              <a:solidFill>
                <a:schemeClr val="bg1"/>
              </a:solidFill>
              <a:effectLst/>
              <a:latin typeface="+mn-lt"/>
              <a:cs typeface="Arial" charset="0"/>
            </a:rPr>
            <a:t>Admissions</a:t>
          </a:r>
        </a:p>
      </dgm:t>
    </dgm:pt>
    <dgm:pt modelId="{893A5324-A4A5-45A3-BB9C-195B5F028FE3}" type="parTrans" cxnId="{3EAB5DE7-34C5-4466-8180-15C857D3D754}">
      <dgm:prSet/>
      <dgm:spPr/>
      <dgm:t>
        <a:bodyPr/>
        <a:lstStyle/>
        <a:p>
          <a:endParaRPr lang="en-GB" b="0"/>
        </a:p>
      </dgm:t>
    </dgm:pt>
    <dgm:pt modelId="{80E42FC0-D0B3-4E6A-A7C3-86B33B3D2298}" type="sibTrans" cxnId="{3EAB5DE7-34C5-4466-8180-15C857D3D754}">
      <dgm:prSet/>
      <dgm:spPr/>
      <dgm:t>
        <a:bodyPr/>
        <a:lstStyle/>
        <a:p>
          <a:endParaRPr lang="en-GB" b="0"/>
        </a:p>
      </dgm:t>
    </dgm:pt>
    <dgm:pt modelId="{CF816A0A-BC08-457A-B041-48A9822B1FA3}">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b="0" i="0" u="none" strike="noStrike" cap="none" normalizeH="0" baseline="0" dirty="0">
              <a:ln>
                <a:noFill/>
              </a:ln>
              <a:solidFill>
                <a:schemeClr val="bg1"/>
              </a:solidFill>
              <a:effectLst/>
              <a:latin typeface="+mn-lt"/>
              <a:cs typeface="Arial" charset="0"/>
            </a:rPr>
            <a:t>University</a:t>
          </a:r>
        </a:p>
      </dgm:t>
    </dgm:pt>
    <dgm:pt modelId="{B9EADF1C-2E09-40D3-9CB8-D533B95D115C}" type="parTrans" cxnId="{F7B49227-2C18-41F8-B69B-9EBF4C563C6A}">
      <dgm:prSet/>
      <dgm:spPr/>
      <dgm:t>
        <a:bodyPr/>
        <a:lstStyle/>
        <a:p>
          <a:endParaRPr lang="en-GB" b="0"/>
        </a:p>
      </dgm:t>
    </dgm:pt>
    <dgm:pt modelId="{F995B07B-E51A-43AF-BCD9-B067026F68DE}" type="sibTrans" cxnId="{F7B49227-2C18-41F8-B69B-9EBF4C563C6A}">
      <dgm:prSet/>
      <dgm:spPr/>
      <dgm:t>
        <a:bodyPr/>
        <a:lstStyle/>
        <a:p>
          <a:endParaRPr lang="en-GB" b="0"/>
        </a:p>
      </dgm:t>
    </dgm:pt>
    <dgm:pt modelId="{32559B76-AEEE-43AA-ABB3-E4438812EC9A}">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b="0" i="0" u="none" strike="noStrike" cap="none" normalizeH="0" baseline="0" dirty="0">
              <a:ln>
                <a:noFill/>
              </a:ln>
              <a:solidFill>
                <a:schemeClr val="bg1"/>
              </a:solidFill>
              <a:effectLst/>
              <a:latin typeface="+mn-lt"/>
              <a:cs typeface="Arial" charset="0"/>
            </a:rPr>
            <a:t>Admissions</a:t>
          </a:r>
        </a:p>
      </dgm:t>
    </dgm:pt>
    <dgm:pt modelId="{9936A5E7-77AE-47A3-BE8F-67BA3534BD5D}" type="parTrans" cxnId="{570B0302-5941-4640-90FE-AA1B568FAA55}">
      <dgm:prSet/>
      <dgm:spPr/>
      <dgm:t>
        <a:bodyPr/>
        <a:lstStyle/>
        <a:p>
          <a:endParaRPr lang="en-GB" b="0"/>
        </a:p>
      </dgm:t>
    </dgm:pt>
    <dgm:pt modelId="{77448C30-AD75-4F70-B0F4-5C76CE2900B5}" type="sibTrans" cxnId="{570B0302-5941-4640-90FE-AA1B568FAA55}">
      <dgm:prSet/>
      <dgm:spPr/>
      <dgm:t>
        <a:bodyPr/>
        <a:lstStyle/>
        <a:p>
          <a:endParaRPr lang="en-GB" b="0"/>
        </a:p>
      </dgm:t>
    </dgm:pt>
    <dgm:pt modelId="{C9228E7C-E692-489E-B878-0354C09A4DED}">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b="0" i="0" u="none" strike="noStrike" cap="none" normalizeH="0" baseline="0" dirty="0">
              <a:ln>
                <a:noFill/>
              </a:ln>
              <a:solidFill>
                <a:schemeClr val="bg1"/>
              </a:solidFill>
              <a:effectLst/>
              <a:latin typeface="+mn-lt"/>
              <a:cs typeface="Arial" charset="0"/>
            </a:rPr>
            <a:t>University</a:t>
          </a:r>
        </a:p>
      </dgm:t>
    </dgm:pt>
    <dgm:pt modelId="{EB9D9131-2558-42C8-93A2-61A2C8501B40}" type="parTrans" cxnId="{7025F3DD-E6F9-4529-A7A9-D6611EFAF259}">
      <dgm:prSet/>
      <dgm:spPr/>
      <dgm:t>
        <a:bodyPr/>
        <a:lstStyle/>
        <a:p>
          <a:endParaRPr lang="en-GB" b="0"/>
        </a:p>
      </dgm:t>
    </dgm:pt>
    <dgm:pt modelId="{10B8DA23-BEF9-4558-816B-7C212D6B98C3}" type="sibTrans" cxnId="{7025F3DD-E6F9-4529-A7A9-D6611EFAF259}">
      <dgm:prSet/>
      <dgm:spPr/>
      <dgm:t>
        <a:bodyPr/>
        <a:lstStyle/>
        <a:p>
          <a:endParaRPr lang="en-GB" b="0"/>
        </a:p>
      </dgm:t>
    </dgm:pt>
    <dgm:pt modelId="{4F051635-248E-45B8-9AC4-2AA3E85F39C6}">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b="0" i="0" u="none" strike="noStrike" cap="none" normalizeH="0" baseline="0" dirty="0">
              <a:ln>
                <a:noFill/>
              </a:ln>
              <a:solidFill>
                <a:schemeClr val="bg1"/>
              </a:solidFill>
              <a:effectLst/>
              <a:latin typeface="+mn-lt"/>
              <a:cs typeface="Arial" charset="0"/>
            </a:rPr>
            <a:t>Admissions </a:t>
          </a:r>
        </a:p>
      </dgm:t>
    </dgm:pt>
    <dgm:pt modelId="{9F318A6D-7DF6-4F16-A205-076E14B0C220}" type="parTrans" cxnId="{B51FF148-D110-44DD-BDE4-A0159CFC8E32}">
      <dgm:prSet/>
      <dgm:spPr/>
      <dgm:t>
        <a:bodyPr/>
        <a:lstStyle/>
        <a:p>
          <a:endParaRPr lang="en-GB" b="0"/>
        </a:p>
      </dgm:t>
    </dgm:pt>
    <dgm:pt modelId="{FB3B663D-DD86-43B0-BA4B-834B7012AA0D}" type="sibTrans" cxnId="{B51FF148-D110-44DD-BDE4-A0159CFC8E32}">
      <dgm:prSet/>
      <dgm:spPr/>
      <dgm:t>
        <a:bodyPr/>
        <a:lstStyle/>
        <a:p>
          <a:endParaRPr lang="en-GB" b="0"/>
        </a:p>
      </dgm:t>
    </dgm:pt>
    <dgm:pt modelId="{17F7E62D-BAAE-4B81-BC9C-C87FCEDEB016}">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b="0" i="0" u="none" strike="noStrike" cap="none" normalizeH="0" baseline="0" dirty="0">
              <a:ln>
                <a:noFill/>
              </a:ln>
              <a:solidFill>
                <a:schemeClr val="bg1"/>
              </a:solidFill>
              <a:effectLst/>
              <a:latin typeface="+mn-lt"/>
              <a:cs typeface="Arial" charset="0"/>
            </a:rPr>
            <a:t>University</a:t>
          </a:r>
        </a:p>
      </dgm:t>
    </dgm:pt>
    <dgm:pt modelId="{B39395E4-8CFC-4044-86FA-72D20BB26C05}" type="parTrans" cxnId="{9B3F6E03-BAEC-4956-9238-7369CD57E18B}">
      <dgm:prSet/>
      <dgm:spPr/>
      <dgm:t>
        <a:bodyPr/>
        <a:lstStyle/>
        <a:p>
          <a:endParaRPr lang="en-GB" b="0"/>
        </a:p>
      </dgm:t>
    </dgm:pt>
    <dgm:pt modelId="{2BB910BB-BD0D-44D3-B6BF-E356FAC585D9}" type="sibTrans" cxnId="{9B3F6E03-BAEC-4956-9238-7369CD57E18B}">
      <dgm:prSet/>
      <dgm:spPr/>
      <dgm:t>
        <a:bodyPr/>
        <a:lstStyle/>
        <a:p>
          <a:endParaRPr lang="en-GB" b="0"/>
        </a:p>
      </dgm:t>
    </dgm:pt>
    <dgm:pt modelId="{79171CA4-D925-4302-9CE4-5A665B626B56}">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b="0" i="0" u="none" strike="noStrike" cap="none" normalizeH="0" baseline="0" dirty="0">
              <a:ln>
                <a:noFill/>
              </a:ln>
              <a:solidFill>
                <a:schemeClr val="bg1"/>
              </a:solidFill>
              <a:effectLst/>
              <a:latin typeface="+mn-lt"/>
              <a:cs typeface="Arial" charset="0"/>
            </a:rPr>
            <a:t>Admissions </a:t>
          </a:r>
        </a:p>
      </dgm:t>
    </dgm:pt>
    <dgm:pt modelId="{1C84376C-FEAD-4962-A812-F83CE0E20816}" type="parTrans" cxnId="{44728DBC-C4BC-4F3A-BF2A-674FC2F0DF28}">
      <dgm:prSet/>
      <dgm:spPr/>
      <dgm:t>
        <a:bodyPr/>
        <a:lstStyle/>
        <a:p>
          <a:endParaRPr lang="en-GB" b="0"/>
        </a:p>
      </dgm:t>
    </dgm:pt>
    <dgm:pt modelId="{C9CB0992-A91E-4E25-B77E-2573A44A6884}" type="sibTrans" cxnId="{44728DBC-C4BC-4F3A-BF2A-674FC2F0DF28}">
      <dgm:prSet/>
      <dgm:spPr/>
      <dgm:t>
        <a:bodyPr/>
        <a:lstStyle/>
        <a:p>
          <a:endParaRPr lang="en-GB" b="0"/>
        </a:p>
      </dgm:t>
    </dgm:pt>
    <dgm:pt modelId="{9B4826D9-DE3B-4603-9748-57AAFAA725CC}">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b="0" i="0" u="none" strike="noStrike" cap="none" normalizeH="0" baseline="0" dirty="0">
              <a:ln>
                <a:noFill/>
              </a:ln>
              <a:solidFill>
                <a:schemeClr val="bg1"/>
              </a:solidFill>
              <a:effectLst/>
              <a:latin typeface="+mn-lt"/>
              <a:cs typeface="Arial" charset="0"/>
            </a:rPr>
            <a:t>University</a:t>
          </a:r>
        </a:p>
      </dgm:t>
    </dgm:pt>
    <dgm:pt modelId="{6DCAC89F-92CA-48B5-B7C1-DB427770C9D0}" type="parTrans" cxnId="{39F11A8B-8F36-4C52-9DA6-64108D263057}">
      <dgm:prSet/>
      <dgm:spPr/>
      <dgm:t>
        <a:bodyPr/>
        <a:lstStyle/>
        <a:p>
          <a:endParaRPr lang="en-GB" b="0"/>
        </a:p>
      </dgm:t>
    </dgm:pt>
    <dgm:pt modelId="{2DF3AC19-E09F-4A56-A0B3-5486A099CC30}" type="sibTrans" cxnId="{39F11A8B-8F36-4C52-9DA6-64108D263057}">
      <dgm:prSet/>
      <dgm:spPr/>
      <dgm:t>
        <a:bodyPr/>
        <a:lstStyle/>
        <a:p>
          <a:endParaRPr lang="en-GB" b="0"/>
        </a:p>
      </dgm:t>
    </dgm:pt>
    <dgm:pt modelId="{37A4075E-B65C-4C73-96E2-6EA003D45473}">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b="0" i="0" u="none" strike="noStrike" cap="none" normalizeH="0" baseline="0" dirty="0">
              <a:ln>
                <a:noFill/>
              </a:ln>
              <a:solidFill>
                <a:schemeClr val="bg1"/>
              </a:solidFill>
              <a:effectLst/>
              <a:latin typeface="+mn-lt"/>
              <a:cs typeface="Arial" charset="0"/>
            </a:rPr>
            <a:t>Admissions</a:t>
          </a:r>
        </a:p>
      </dgm:t>
    </dgm:pt>
    <dgm:pt modelId="{0A8AF134-C6E3-4BD2-86F7-5A4A1822BB0C}" type="parTrans" cxnId="{D8D6C734-CCBA-47B7-8A14-34B9BB729463}">
      <dgm:prSet/>
      <dgm:spPr/>
      <dgm:t>
        <a:bodyPr/>
        <a:lstStyle/>
        <a:p>
          <a:endParaRPr lang="en-GB" b="0"/>
        </a:p>
      </dgm:t>
    </dgm:pt>
    <dgm:pt modelId="{E61E5CE0-5FA3-43AC-BDFF-0BAC7C45F877}" type="sibTrans" cxnId="{D8D6C734-CCBA-47B7-8A14-34B9BB729463}">
      <dgm:prSet/>
      <dgm:spPr/>
      <dgm:t>
        <a:bodyPr/>
        <a:lstStyle/>
        <a:p>
          <a:endParaRPr lang="en-GB" b="0"/>
        </a:p>
      </dgm:t>
    </dgm:pt>
    <dgm:pt modelId="{33DDD1B3-CE09-426F-A6D8-7E574BEBBC35}" type="pres">
      <dgm:prSet presAssocID="{B87008E7-F7A7-40E0-B2C1-F422A7B7BF71}" presName="hierChild1" presStyleCnt="0">
        <dgm:presLayoutVars>
          <dgm:orgChart val="1"/>
          <dgm:chPref val="1"/>
          <dgm:dir/>
          <dgm:animOne val="branch"/>
          <dgm:animLvl val="lvl"/>
          <dgm:resizeHandles/>
        </dgm:presLayoutVars>
      </dgm:prSet>
      <dgm:spPr/>
    </dgm:pt>
    <dgm:pt modelId="{8AB925A0-E942-4BAA-8C31-90A7E14B245F}" type="pres">
      <dgm:prSet presAssocID="{A1906862-AD39-40A0-8360-269BF15F5193}" presName="hierRoot1" presStyleCnt="0">
        <dgm:presLayoutVars>
          <dgm:hierBranch/>
        </dgm:presLayoutVars>
      </dgm:prSet>
      <dgm:spPr/>
    </dgm:pt>
    <dgm:pt modelId="{2D279D4F-9D86-4AF3-924F-F790A9E2BCCA}" type="pres">
      <dgm:prSet presAssocID="{A1906862-AD39-40A0-8360-269BF15F5193}" presName="rootComposite1" presStyleCnt="0"/>
      <dgm:spPr/>
    </dgm:pt>
    <dgm:pt modelId="{8206EB18-112F-4A25-B571-2358E818DD01}" type="pres">
      <dgm:prSet presAssocID="{A1906862-AD39-40A0-8360-269BF15F5193}" presName="rootText1" presStyleLbl="node0" presStyleIdx="0" presStyleCnt="1" custLinFactNeighborX="-50" custLinFactNeighborY="-28783">
        <dgm:presLayoutVars>
          <dgm:chPref val="3"/>
        </dgm:presLayoutVars>
      </dgm:prSet>
      <dgm:spPr/>
      <dgm:t>
        <a:bodyPr/>
        <a:lstStyle/>
        <a:p>
          <a:endParaRPr lang="en-GB"/>
        </a:p>
      </dgm:t>
    </dgm:pt>
    <dgm:pt modelId="{75CAB469-DFF5-4683-B99D-176151D0AA2F}" type="pres">
      <dgm:prSet presAssocID="{A1906862-AD39-40A0-8360-269BF15F5193}" presName="rootConnector1" presStyleLbl="node1" presStyleIdx="0" presStyleCnt="0"/>
      <dgm:spPr/>
      <dgm:t>
        <a:bodyPr/>
        <a:lstStyle/>
        <a:p>
          <a:endParaRPr lang="en-GB"/>
        </a:p>
      </dgm:t>
    </dgm:pt>
    <dgm:pt modelId="{8F1186D3-9B00-461B-9984-A0A98A9F863C}" type="pres">
      <dgm:prSet presAssocID="{A1906862-AD39-40A0-8360-269BF15F5193}" presName="hierChild2" presStyleCnt="0"/>
      <dgm:spPr/>
    </dgm:pt>
    <dgm:pt modelId="{918F0D6C-CB78-4510-B340-DCBC1470A1B0}" type="pres">
      <dgm:prSet presAssocID="{C1823718-D952-4078-AC60-ED18A5F45DCF}" presName="Name35" presStyleLbl="parChTrans1D2" presStyleIdx="0" presStyleCnt="1"/>
      <dgm:spPr/>
      <dgm:t>
        <a:bodyPr/>
        <a:lstStyle/>
        <a:p>
          <a:endParaRPr lang="en-GB"/>
        </a:p>
      </dgm:t>
    </dgm:pt>
    <dgm:pt modelId="{E4178582-BBF7-4F9D-ACA0-0E5976E0A35B}" type="pres">
      <dgm:prSet presAssocID="{561F552B-834F-4689-A7F7-516A1D0FB5F1}" presName="hierRoot2" presStyleCnt="0">
        <dgm:presLayoutVars>
          <dgm:hierBranch/>
        </dgm:presLayoutVars>
      </dgm:prSet>
      <dgm:spPr/>
    </dgm:pt>
    <dgm:pt modelId="{072D2205-F300-4F79-AA31-8F53FB6EB84B}" type="pres">
      <dgm:prSet presAssocID="{561F552B-834F-4689-A7F7-516A1D0FB5F1}" presName="rootComposite" presStyleCnt="0"/>
      <dgm:spPr/>
    </dgm:pt>
    <dgm:pt modelId="{1DDA8040-8084-474A-A757-7C1ABD1404CC}" type="pres">
      <dgm:prSet presAssocID="{561F552B-834F-4689-A7F7-516A1D0FB5F1}" presName="rootText" presStyleLbl="node2" presStyleIdx="0" presStyleCnt="1" custLinFactNeighborX="-50" custLinFactNeighborY="-28783">
        <dgm:presLayoutVars>
          <dgm:chPref val="3"/>
        </dgm:presLayoutVars>
      </dgm:prSet>
      <dgm:spPr/>
      <dgm:t>
        <a:bodyPr/>
        <a:lstStyle/>
        <a:p>
          <a:endParaRPr lang="en-GB"/>
        </a:p>
      </dgm:t>
    </dgm:pt>
    <dgm:pt modelId="{AE1A0B09-7721-4452-A71A-7A6B78332A7C}" type="pres">
      <dgm:prSet presAssocID="{561F552B-834F-4689-A7F7-516A1D0FB5F1}" presName="rootConnector" presStyleLbl="node2" presStyleIdx="0" presStyleCnt="1"/>
      <dgm:spPr/>
      <dgm:t>
        <a:bodyPr/>
        <a:lstStyle/>
        <a:p>
          <a:endParaRPr lang="en-GB"/>
        </a:p>
      </dgm:t>
    </dgm:pt>
    <dgm:pt modelId="{9F597C08-427D-473E-AEE9-AAB58A3CEBB2}" type="pres">
      <dgm:prSet presAssocID="{561F552B-834F-4689-A7F7-516A1D0FB5F1}" presName="hierChild4" presStyleCnt="0"/>
      <dgm:spPr/>
    </dgm:pt>
    <dgm:pt modelId="{DFEA56E3-F58C-442E-B097-476E281DC6D4}" type="pres">
      <dgm:prSet presAssocID="{C9032F13-6F5E-4176-87CE-B1BAEE087762}" presName="Name35" presStyleLbl="parChTrans1D3" presStyleIdx="0" presStyleCnt="5"/>
      <dgm:spPr/>
      <dgm:t>
        <a:bodyPr/>
        <a:lstStyle/>
        <a:p>
          <a:endParaRPr lang="en-GB"/>
        </a:p>
      </dgm:t>
    </dgm:pt>
    <dgm:pt modelId="{2C21E3BD-601F-43F5-8364-378300FD72CB}" type="pres">
      <dgm:prSet presAssocID="{70E68394-FBF8-47A8-BC0A-76D9F24BAC76}" presName="hierRoot2" presStyleCnt="0">
        <dgm:presLayoutVars>
          <dgm:hierBranch/>
        </dgm:presLayoutVars>
      </dgm:prSet>
      <dgm:spPr/>
    </dgm:pt>
    <dgm:pt modelId="{7BC6BD9B-6F79-493F-8249-2D694B891717}" type="pres">
      <dgm:prSet presAssocID="{70E68394-FBF8-47A8-BC0A-76D9F24BAC76}" presName="rootComposite" presStyleCnt="0"/>
      <dgm:spPr/>
    </dgm:pt>
    <dgm:pt modelId="{7BB69903-0164-47D9-B621-7CE896E78EAF}" type="pres">
      <dgm:prSet presAssocID="{70E68394-FBF8-47A8-BC0A-76D9F24BAC76}" presName="rootText" presStyleLbl="node3" presStyleIdx="0" presStyleCnt="5" custLinFactNeighborX="-50" custLinFactNeighborY="-28783">
        <dgm:presLayoutVars>
          <dgm:chPref val="3"/>
        </dgm:presLayoutVars>
      </dgm:prSet>
      <dgm:spPr/>
      <dgm:t>
        <a:bodyPr/>
        <a:lstStyle/>
        <a:p>
          <a:endParaRPr lang="en-GB"/>
        </a:p>
      </dgm:t>
    </dgm:pt>
    <dgm:pt modelId="{2F1D9AD9-6A04-4AB1-8688-09D556987994}" type="pres">
      <dgm:prSet presAssocID="{70E68394-FBF8-47A8-BC0A-76D9F24BAC76}" presName="rootConnector" presStyleLbl="node3" presStyleIdx="0" presStyleCnt="5"/>
      <dgm:spPr/>
      <dgm:t>
        <a:bodyPr/>
        <a:lstStyle/>
        <a:p>
          <a:endParaRPr lang="en-GB"/>
        </a:p>
      </dgm:t>
    </dgm:pt>
    <dgm:pt modelId="{3C6F670F-C726-438A-8A3A-E5D30FE23DD5}" type="pres">
      <dgm:prSet presAssocID="{70E68394-FBF8-47A8-BC0A-76D9F24BAC76}" presName="hierChild4" presStyleCnt="0"/>
      <dgm:spPr/>
    </dgm:pt>
    <dgm:pt modelId="{E46C44FD-8492-4706-95C8-1D1EFA1129BA}" type="pres">
      <dgm:prSet presAssocID="{893A5324-A4A5-45A3-BB9C-195B5F028FE3}" presName="Name35" presStyleLbl="parChTrans1D4" presStyleIdx="0" presStyleCnt="5"/>
      <dgm:spPr/>
      <dgm:t>
        <a:bodyPr/>
        <a:lstStyle/>
        <a:p>
          <a:endParaRPr lang="en-GB"/>
        </a:p>
      </dgm:t>
    </dgm:pt>
    <dgm:pt modelId="{E6B06C55-A34E-498E-A0D7-A1C19A6A24A1}" type="pres">
      <dgm:prSet presAssocID="{0F82B5D3-15D2-4A73-B957-69DE6FEFDFA0}" presName="hierRoot2" presStyleCnt="0">
        <dgm:presLayoutVars>
          <dgm:hierBranch val="r"/>
        </dgm:presLayoutVars>
      </dgm:prSet>
      <dgm:spPr/>
    </dgm:pt>
    <dgm:pt modelId="{9BC1A92F-E044-44D0-BF70-42AEE546F400}" type="pres">
      <dgm:prSet presAssocID="{0F82B5D3-15D2-4A73-B957-69DE6FEFDFA0}" presName="rootComposite" presStyleCnt="0"/>
      <dgm:spPr/>
    </dgm:pt>
    <dgm:pt modelId="{54CE9869-3D16-435D-85B2-6D405083BE0F}" type="pres">
      <dgm:prSet presAssocID="{0F82B5D3-15D2-4A73-B957-69DE6FEFDFA0}" presName="rootText" presStyleLbl="node4" presStyleIdx="0" presStyleCnt="5" custLinFactNeighborX="-50" custLinFactNeighborY="-48667">
        <dgm:presLayoutVars>
          <dgm:chPref val="3"/>
        </dgm:presLayoutVars>
      </dgm:prSet>
      <dgm:spPr/>
      <dgm:t>
        <a:bodyPr/>
        <a:lstStyle/>
        <a:p>
          <a:endParaRPr lang="en-GB"/>
        </a:p>
      </dgm:t>
    </dgm:pt>
    <dgm:pt modelId="{15BD0B79-B265-4529-8A5E-92860C90CD45}" type="pres">
      <dgm:prSet presAssocID="{0F82B5D3-15D2-4A73-B957-69DE6FEFDFA0}" presName="rootConnector" presStyleLbl="node4" presStyleIdx="0" presStyleCnt="5"/>
      <dgm:spPr/>
      <dgm:t>
        <a:bodyPr/>
        <a:lstStyle/>
        <a:p>
          <a:endParaRPr lang="en-GB"/>
        </a:p>
      </dgm:t>
    </dgm:pt>
    <dgm:pt modelId="{8013137A-0241-4A43-B6B1-4430DB362B7D}" type="pres">
      <dgm:prSet presAssocID="{0F82B5D3-15D2-4A73-B957-69DE6FEFDFA0}" presName="hierChild4" presStyleCnt="0"/>
      <dgm:spPr/>
    </dgm:pt>
    <dgm:pt modelId="{261F8A9E-32E5-46F5-9387-67E7844E094A}" type="pres">
      <dgm:prSet presAssocID="{0F82B5D3-15D2-4A73-B957-69DE6FEFDFA0}" presName="hierChild5" presStyleCnt="0"/>
      <dgm:spPr/>
    </dgm:pt>
    <dgm:pt modelId="{F640CA16-CC37-4007-8667-8164453BC0D7}" type="pres">
      <dgm:prSet presAssocID="{70E68394-FBF8-47A8-BC0A-76D9F24BAC76}" presName="hierChild5" presStyleCnt="0"/>
      <dgm:spPr/>
    </dgm:pt>
    <dgm:pt modelId="{CACAAECC-5B12-4244-90AE-FF628CC314A7}" type="pres">
      <dgm:prSet presAssocID="{B9EADF1C-2E09-40D3-9CB8-D533B95D115C}" presName="Name35" presStyleLbl="parChTrans1D3" presStyleIdx="1" presStyleCnt="5"/>
      <dgm:spPr/>
      <dgm:t>
        <a:bodyPr/>
        <a:lstStyle/>
        <a:p>
          <a:endParaRPr lang="en-GB"/>
        </a:p>
      </dgm:t>
    </dgm:pt>
    <dgm:pt modelId="{D43169D7-81EF-40AA-B21F-CFF596E6F541}" type="pres">
      <dgm:prSet presAssocID="{CF816A0A-BC08-457A-B041-48A9822B1FA3}" presName="hierRoot2" presStyleCnt="0">
        <dgm:presLayoutVars>
          <dgm:hierBranch/>
        </dgm:presLayoutVars>
      </dgm:prSet>
      <dgm:spPr/>
    </dgm:pt>
    <dgm:pt modelId="{B5D3C91F-305E-44BC-92AB-DF672565260E}" type="pres">
      <dgm:prSet presAssocID="{CF816A0A-BC08-457A-B041-48A9822B1FA3}" presName="rootComposite" presStyleCnt="0"/>
      <dgm:spPr/>
    </dgm:pt>
    <dgm:pt modelId="{45F3C23A-37C1-4DF8-8577-4ECF7DED6230}" type="pres">
      <dgm:prSet presAssocID="{CF816A0A-BC08-457A-B041-48A9822B1FA3}" presName="rootText" presStyleLbl="node3" presStyleIdx="1" presStyleCnt="5" custLinFactNeighborX="-50" custLinFactNeighborY="-28783">
        <dgm:presLayoutVars>
          <dgm:chPref val="3"/>
        </dgm:presLayoutVars>
      </dgm:prSet>
      <dgm:spPr/>
      <dgm:t>
        <a:bodyPr/>
        <a:lstStyle/>
        <a:p>
          <a:endParaRPr lang="en-GB"/>
        </a:p>
      </dgm:t>
    </dgm:pt>
    <dgm:pt modelId="{D9CD078C-7D2D-4535-90C8-1538E3F2AB8C}" type="pres">
      <dgm:prSet presAssocID="{CF816A0A-BC08-457A-B041-48A9822B1FA3}" presName="rootConnector" presStyleLbl="node3" presStyleIdx="1" presStyleCnt="5"/>
      <dgm:spPr/>
      <dgm:t>
        <a:bodyPr/>
        <a:lstStyle/>
        <a:p>
          <a:endParaRPr lang="en-GB"/>
        </a:p>
      </dgm:t>
    </dgm:pt>
    <dgm:pt modelId="{40B9D823-3C2D-40D3-82C2-E1FAEA05BAF2}" type="pres">
      <dgm:prSet presAssocID="{CF816A0A-BC08-457A-B041-48A9822B1FA3}" presName="hierChild4" presStyleCnt="0"/>
      <dgm:spPr/>
    </dgm:pt>
    <dgm:pt modelId="{5D0D4739-6C24-4609-A1DD-B00843A81871}" type="pres">
      <dgm:prSet presAssocID="{9936A5E7-77AE-47A3-BE8F-67BA3534BD5D}" presName="Name35" presStyleLbl="parChTrans1D4" presStyleIdx="1" presStyleCnt="5"/>
      <dgm:spPr/>
      <dgm:t>
        <a:bodyPr/>
        <a:lstStyle/>
        <a:p>
          <a:endParaRPr lang="en-GB"/>
        </a:p>
      </dgm:t>
    </dgm:pt>
    <dgm:pt modelId="{E7DD88D1-D907-447B-8C11-A25348DD4C5E}" type="pres">
      <dgm:prSet presAssocID="{32559B76-AEEE-43AA-ABB3-E4438812EC9A}" presName="hierRoot2" presStyleCnt="0">
        <dgm:presLayoutVars>
          <dgm:hierBranch val="r"/>
        </dgm:presLayoutVars>
      </dgm:prSet>
      <dgm:spPr/>
    </dgm:pt>
    <dgm:pt modelId="{1910E2B2-F185-4310-9331-809D83A98D64}" type="pres">
      <dgm:prSet presAssocID="{32559B76-AEEE-43AA-ABB3-E4438812EC9A}" presName="rootComposite" presStyleCnt="0"/>
      <dgm:spPr/>
    </dgm:pt>
    <dgm:pt modelId="{0536BA9A-F9C3-4C8F-9C8D-E55C0162FEC8}" type="pres">
      <dgm:prSet presAssocID="{32559B76-AEEE-43AA-ABB3-E4438812EC9A}" presName="rootText" presStyleLbl="node4" presStyleIdx="1" presStyleCnt="5" custLinFactNeighborX="-50" custLinFactNeighborY="-48667">
        <dgm:presLayoutVars>
          <dgm:chPref val="3"/>
        </dgm:presLayoutVars>
      </dgm:prSet>
      <dgm:spPr/>
      <dgm:t>
        <a:bodyPr/>
        <a:lstStyle/>
        <a:p>
          <a:endParaRPr lang="en-GB"/>
        </a:p>
      </dgm:t>
    </dgm:pt>
    <dgm:pt modelId="{53BB5C8A-CA8C-4C6D-A8D9-311DF476C4FF}" type="pres">
      <dgm:prSet presAssocID="{32559B76-AEEE-43AA-ABB3-E4438812EC9A}" presName="rootConnector" presStyleLbl="node4" presStyleIdx="1" presStyleCnt="5"/>
      <dgm:spPr/>
      <dgm:t>
        <a:bodyPr/>
        <a:lstStyle/>
        <a:p>
          <a:endParaRPr lang="en-GB"/>
        </a:p>
      </dgm:t>
    </dgm:pt>
    <dgm:pt modelId="{3F9321C0-4D95-433C-9920-23835C4D497F}" type="pres">
      <dgm:prSet presAssocID="{32559B76-AEEE-43AA-ABB3-E4438812EC9A}" presName="hierChild4" presStyleCnt="0"/>
      <dgm:spPr/>
    </dgm:pt>
    <dgm:pt modelId="{4B3E81E9-6C35-4BC5-8A49-D6B47771E371}" type="pres">
      <dgm:prSet presAssocID="{32559B76-AEEE-43AA-ABB3-E4438812EC9A}" presName="hierChild5" presStyleCnt="0"/>
      <dgm:spPr/>
    </dgm:pt>
    <dgm:pt modelId="{51F3D576-20CC-4C67-A1D9-094E4658C6D1}" type="pres">
      <dgm:prSet presAssocID="{CF816A0A-BC08-457A-B041-48A9822B1FA3}" presName="hierChild5" presStyleCnt="0"/>
      <dgm:spPr/>
    </dgm:pt>
    <dgm:pt modelId="{208D50BD-E0D2-4688-9868-050C60A6731F}" type="pres">
      <dgm:prSet presAssocID="{EB9D9131-2558-42C8-93A2-61A2C8501B40}" presName="Name35" presStyleLbl="parChTrans1D3" presStyleIdx="2" presStyleCnt="5"/>
      <dgm:spPr/>
      <dgm:t>
        <a:bodyPr/>
        <a:lstStyle/>
        <a:p>
          <a:endParaRPr lang="en-GB"/>
        </a:p>
      </dgm:t>
    </dgm:pt>
    <dgm:pt modelId="{6829A328-9B40-438A-A8E2-1F8C10864A78}" type="pres">
      <dgm:prSet presAssocID="{C9228E7C-E692-489E-B878-0354C09A4DED}" presName="hierRoot2" presStyleCnt="0">
        <dgm:presLayoutVars>
          <dgm:hierBranch/>
        </dgm:presLayoutVars>
      </dgm:prSet>
      <dgm:spPr/>
    </dgm:pt>
    <dgm:pt modelId="{40BABE64-58BE-4F80-9345-CE8EB6A75E95}" type="pres">
      <dgm:prSet presAssocID="{C9228E7C-E692-489E-B878-0354C09A4DED}" presName="rootComposite" presStyleCnt="0"/>
      <dgm:spPr/>
    </dgm:pt>
    <dgm:pt modelId="{B0BAB7F8-4CAC-4E48-B987-0C36A95CE0A8}" type="pres">
      <dgm:prSet presAssocID="{C9228E7C-E692-489E-B878-0354C09A4DED}" presName="rootText" presStyleLbl="node3" presStyleIdx="2" presStyleCnt="5" custLinFactNeighborX="-50" custLinFactNeighborY="-28783">
        <dgm:presLayoutVars>
          <dgm:chPref val="3"/>
        </dgm:presLayoutVars>
      </dgm:prSet>
      <dgm:spPr/>
      <dgm:t>
        <a:bodyPr/>
        <a:lstStyle/>
        <a:p>
          <a:endParaRPr lang="en-GB"/>
        </a:p>
      </dgm:t>
    </dgm:pt>
    <dgm:pt modelId="{D95F0254-9112-45F5-812F-B58C54068045}" type="pres">
      <dgm:prSet presAssocID="{C9228E7C-E692-489E-B878-0354C09A4DED}" presName="rootConnector" presStyleLbl="node3" presStyleIdx="2" presStyleCnt="5"/>
      <dgm:spPr/>
      <dgm:t>
        <a:bodyPr/>
        <a:lstStyle/>
        <a:p>
          <a:endParaRPr lang="en-GB"/>
        </a:p>
      </dgm:t>
    </dgm:pt>
    <dgm:pt modelId="{17918485-0EF5-42FD-A1CF-977966C18922}" type="pres">
      <dgm:prSet presAssocID="{C9228E7C-E692-489E-B878-0354C09A4DED}" presName="hierChild4" presStyleCnt="0"/>
      <dgm:spPr/>
    </dgm:pt>
    <dgm:pt modelId="{A4D754DB-2CAA-4845-9D59-B60D7869BBF6}" type="pres">
      <dgm:prSet presAssocID="{9F318A6D-7DF6-4F16-A205-076E14B0C220}" presName="Name35" presStyleLbl="parChTrans1D4" presStyleIdx="2" presStyleCnt="5"/>
      <dgm:spPr/>
      <dgm:t>
        <a:bodyPr/>
        <a:lstStyle/>
        <a:p>
          <a:endParaRPr lang="en-GB"/>
        </a:p>
      </dgm:t>
    </dgm:pt>
    <dgm:pt modelId="{65156757-34E7-49EF-A47E-85DF40FCDAFA}" type="pres">
      <dgm:prSet presAssocID="{4F051635-248E-45B8-9AC4-2AA3E85F39C6}" presName="hierRoot2" presStyleCnt="0">
        <dgm:presLayoutVars>
          <dgm:hierBranch val="r"/>
        </dgm:presLayoutVars>
      </dgm:prSet>
      <dgm:spPr/>
    </dgm:pt>
    <dgm:pt modelId="{EEDFF1CA-4B7B-4680-B2D6-EB1D769DD1DB}" type="pres">
      <dgm:prSet presAssocID="{4F051635-248E-45B8-9AC4-2AA3E85F39C6}" presName="rootComposite" presStyleCnt="0"/>
      <dgm:spPr/>
    </dgm:pt>
    <dgm:pt modelId="{0F872A9A-186D-48D4-8BA9-6F9F1D58B3EE}" type="pres">
      <dgm:prSet presAssocID="{4F051635-248E-45B8-9AC4-2AA3E85F39C6}" presName="rootText" presStyleLbl="node4" presStyleIdx="2" presStyleCnt="5" custLinFactNeighborX="-50" custLinFactNeighborY="-48667">
        <dgm:presLayoutVars>
          <dgm:chPref val="3"/>
        </dgm:presLayoutVars>
      </dgm:prSet>
      <dgm:spPr/>
      <dgm:t>
        <a:bodyPr/>
        <a:lstStyle/>
        <a:p>
          <a:endParaRPr lang="en-GB"/>
        </a:p>
      </dgm:t>
    </dgm:pt>
    <dgm:pt modelId="{B455BEB3-09C9-41A0-8E78-F33D2CE0019B}" type="pres">
      <dgm:prSet presAssocID="{4F051635-248E-45B8-9AC4-2AA3E85F39C6}" presName="rootConnector" presStyleLbl="node4" presStyleIdx="2" presStyleCnt="5"/>
      <dgm:spPr/>
      <dgm:t>
        <a:bodyPr/>
        <a:lstStyle/>
        <a:p>
          <a:endParaRPr lang="en-GB"/>
        </a:p>
      </dgm:t>
    </dgm:pt>
    <dgm:pt modelId="{F3E99CA8-3CEC-45C6-984A-5E96A05CDAF6}" type="pres">
      <dgm:prSet presAssocID="{4F051635-248E-45B8-9AC4-2AA3E85F39C6}" presName="hierChild4" presStyleCnt="0"/>
      <dgm:spPr/>
    </dgm:pt>
    <dgm:pt modelId="{A457D5D1-CBB4-4253-9205-A6A7AD9A4513}" type="pres">
      <dgm:prSet presAssocID="{4F051635-248E-45B8-9AC4-2AA3E85F39C6}" presName="hierChild5" presStyleCnt="0"/>
      <dgm:spPr/>
    </dgm:pt>
    <dgm:pt modelId="{CDB1BF8C-4F3C-4B4B-AF17-C8ACE14EF4E1}" type="pres">
      <dgm:prSet presAssocID="{C9228E7C-E692-489E-B878-0354C09A4DED}" presName="hierChild5" presStyleCnt="0"/>
      <dgm:spPr/>
    </dgm:pt>
    <dgm:pt modelId="{364FAB1C-B019-4961-8525-3C007964BD3D}" type="pres">
      <dgm:prSet presAssocID="{B39395E4-8CFC-4044-86FA-72D20BB26C05}" presName="Name35" presStyleLbl="parChTrans1D3" presStyleIdx="3" presStyleCnt="5"/>
      <dgm:spPr/>
      <dgm:t>
        <a:bodyPr/>
        <a:lstStyle/>
        <a:p>
          <a:endParaRPr lang="en-GB"/>
        </a:p>
      </dgm:t>
    </dgm:pt>
    <dgm:pt modelId="{1164602D-E566-4EB3-B512-93DEB3A0ABDB}" type="pres">
      <dgm:prSet presAssocID="{17F7E62D-BAAE-4B81-BC9C-C87FCEDEB016}" presName="hierRoot2" presStyleCnt="0">
        <dgm:presLayoutVars>
          <dgm:hierBranch/>
        </dgm:presLayoutVars>
      </dgm:prSet>
      <dgm:spPr/>
    </dgm:pt>
    <dgm:pt modelId="{4FDCA358-47E9-4B55-B184-7889B6C6B66B}" type="pres">
      <dgm:prSet presAssocID="{17F7E62D-BAAE-4B81-BC9C-C87FCEDEB016}" presName="rootComposite" presStyleCnt="0"/>
      <dgm:spPr/>
    </dgm:pt>
    <dgm:pt modelId="{5789465E-E1DF-4557-9512-046BF2F0A673}" type="pres">
      <dgm:prSet presAssocID="{17F7E62D-BAAE-4B81-BC9C-C87FCEDEB016}" presName="rootText" presStyleLbl="node3" presStyleIdx="3" presStyleCnt="5" custLinFactNeighborX="-50" custLinFactNeighborY="-28783">
        <dgm:presLayoutVars>
          <dgm:chPref val="3"/>
        </dgm:presLayoutVars>
      </dgm:prSet>
      <dgm:spPr/>
      <dgm:t>
        <a:bodyPr/>
        <a:lstStyle/>
        <a:p>
          <a:endParaRPr lang="en-GB"/>
        </a:p>
      </dgm:t>
    </dgm:pt>
    <dgm:pt modelId="{C56E409C-5377-44BA-A4F5-41C6774D8B9B}" type="pres">
      <dgm:prSet presAssocID="{17F7E62D-BAAE-4B81-BC9C-C87FCEDEB016}" presName="rootConnector" presStyleLbl="node3" presStyleIdx="3" presStyleCnt="5"/>
      <dgm:spPr/>
      <dgm:t>
        <a:bodyPr/>
        <a:lstStyle/>
        <a:p>
          <a:endParaRPr lang="en-GB"/>
        </a:p>
      </dgm:t>
    </dgm:pt>
    <dgm:pt modelId="{BD081C1A-DD01-4682-A842-277A7839A5C1}" type="pres">
      <dgm:prSet presAssocID="{17F7E62D-BAAE-4B81-BC9C-C87FCEDEB016}" presName="hierChild4" presStyleCnt="0"/>
      <dgm:spPr/>
    </dgm:pt>
    <dgm:pt modelId="{CFFC6ABB-F686-4D3C-87E9-F36D570F797F}" type="pres">
      <dgm:prSet presAssocID="{1C84376C-FEAD-4962-A812-F83CE0E20816}" presName="Name35" presStyleLbl="parChTrans1D4" presStyleIdx="3" presStyleCnt="5"/>
      <dgm:spPr/>
      <dgm:t>
        <a:bodyPr/>
        <a:lstStyle/>
        <a:p>
          <a:endParaRPr lang="en-GB"/>
        </a:p>
      </dgm:t>
    </dgm:pt>
    <dgm:pt modelId="{550F0DDF-D29C-4517-B072-78473B4695DC}" type="pres">
      <dgm:prSet presAssocID="{79171CA4-D925-4302-9CE4-5A665B626B56}" presName="hierRoot2" presStyleCnt="0">
        <dgm:presLayoutVars>
          <dgm:hierBranch val="r"/>
        </dgm:presLayoutVars>
      </dgm:prSet>
      <dgm:spPr/>
    </dgm:pt>
    <dgm:pt modelId="{5947A159-0671-4709-B792-16DA9197CF00}" type="pres">
      <dgm:prSet presAssocID="{79171CA4-D925-4302-9CE4-5A665B626B56}" presName="rootComposite" presStyleCnt="0"/>
      <dgm:spPr/>
    </dgm:pt>
    <dgm:pt modelId="{48C60E6E-78E9-4236-9C2B-5ECED1ACD065}" type="pres">
      <dgm:prSet presAssocID="{79171CA4-D925-4302-9CE4-5A665B626B56}" presName="rootText" presStyleLbl="node4" presStyleIdx="3" presStyleCnt="5" custLinFactNeighborX="-50" custLinFactNeighborY="-48667">
        <dgm:presLayoutVars>
          <dgm:chPref val="3"/>
        </dgm:presLayoutVars>
      </dgm:prSet>
      <dgm:spPr/>
      <dgm:t>
        <a:bodyPr/>
        <a:lstStyle/>
        <a:p>
          <a:endParaRPr lang="en-GB"/>
        </a:p>
      </dgm:t>
    </dgm:pt>
    <dgm:pt modelId="{BC7A9DAE-6ADA-4716-B0E8-63EAD8D634DE}" type="pres">
      <dgm:prSet presAssocID="{79171CA4-D925-4302-9CE4-5A665B626B56}" presName="rootConnector" presStyleLbl="node4" presStyleIdx="3" presStyleCnt="5"/>
      <dgm:spPr/>
      <dgm:t>
        <a:bodyPr/>
        <a:lstStyle/>
        <a:p>
          <a:endParaRPr lang="en-GB"/>
        </a:p>
      </dgm:t>
    </dgm:pt>
    <dgm:pt modelId="{99F97C63-73AF-46BA-B68F-E134563E4481}" type="pres">
      <dgm:prSet presAssocID="{79171CA4-D925-4302-9CE4-5A665B626B56}" presName="hierChild4" presStyleCnt="0"/>
      <dgm:spPr/>
    </dgm:pt>
    <dgm:pt modelId="{AF7885A6-5900-4FEB-992D-9949982C2C32}" type="pres">
      <dgm:prSet presAssocID="{79171CA4-D925-4302-9CE4-5A665B626B56}" presName="hierChild5" presStyleCnt="0"/>
      <dgm:spPr/>
    </dgm:pt>
    <dgm:pt modelId="{58D9037B-1F16-4592-B28D-403ECD96AA54}" type="pres">
      <dgm:prSet presAssocID="{17F7E62D-BAAE-4B81-BC9C-C87FCEDEB016}" presName="hierChild5" presStyleCnt="0"/>
      <dgm:spPr/>
    </dgm:pt>
    <dgm:pt modelId="{95482121-EFDE-4C3C-9A4B-513A8CF87F2A}" type="pres">
      <dgm:prSet presAssocID="{6DCAC89F-92CA-48B5-B7C1-DB427770C9D0}" presName="Name35" presStyleLbl="parChTrans1D3" presStyleIdx="4" presStyleCnt="5"/>
      <dgm:spPr/>
      <dgm:t>
        <a:bodyPr/>
        <a:lstStyle/>
        <a:p>
          <a:endParaRPr lang="en-GB"/>
        </a:p>
      </dgm:t>
    </dgm:pt>
    <dgm:pt modelId="{AC36EEE9-0A09-4724-B1B4-77CB83AA1B29}" type="pres">
      <dgm:prSet presAssocID="{9B4826D9-DE3B-4603-9748-57AAFAA725CC}" presName="hierRoot2" presStyleCnt="0">
        <dgm:presLayoutVars>
          <dgm:hierBranch/>
        </dgm:presLayoutVars>
      </dgm:prSet>
      <dgm:spPr/>
    </dgm:pt>
    <dgm:pt modelId="{EF32B06D-0E33-4718-84ED-35C11ACA4CC0}" type="pres">
      <dgm:prSet presAssocID="{9B4826D9-DE3B-4603-9748-57AAFAA725CC}" presName="rootComposite" presStyleCnt="0"/>
      <dgm:spPr/>
    </dgm:pt>
    <dgm:pt modelId="{01247F19-DA4F-4F0E-9B85-0BC1578CB2D5}" type="pres">
      <dgm:prSet presAssocID="{9B4826D9-DE3B-4603-9748-57AAFAA725CC}" presName="rootText" presStyleLbl="node3" presStyleIdx="4" presStyleCnt="5" custLinFactNeighborX="-50" custLinFactNeighborY="-28783">
        <dgm:presLayoutVars>
          <dgm:chPref val="3"/>
        </dgm:presLayoutVars>
      </dgm:prSet>
      <dgm:spPr/>
      <dgm:t>
        <a:bodyPr/>
        <a:lstStyle/>
        <a:p>
          <a:endParaRPr lang="en-GB"/>
        </a:p>
      </dgm:t>
    </dgm:pt>
    <dgm:pt modelId="{EDAC00EF-306B-44BA-A252-BF3EC1CFDC02}" type="pres">
      <dgm:prSet presAssocID="{9B4826D9-DE3B-4603-9748-57AAFAA725CC}" presName="rootConnector" presStyleLbl="node3" presStyleIdx="4" presStyleCnt="5"/>
      <dgm:spPr/>
      <dgm:t>
        <a:bodyPr/>
        <a:lstStyle/>
        <a:p>
          <a:endParaRPr lang="en-GB"/>
        </a:p>
      </dgm:t>
    </dgm:pt>
    <dgm:pt modelId="{A4CDE32A-FE36-4991-AD26-F308831056FF}" type="pres">
      <dgm:prSet presAssocID="{9B4826D9-DE3B-4603-9748-57AAFAA725CC}" presName="hierChild4" presStyleCnt="0"/>
      <dgm:spPr/>
    </dgm:pt>
    <dgm:pt modelId="{A834FC6A-C818-4C85-A47D-1AD4A8231D56}" type="pres">
      <dgm:prSet presAssocID="{0A8AF134-C6E3-4BD2-86F7-5A4A1822BB0C}" presName="Name35" presStyleLbl="parChTrans1D4" presStyleIdx="4" presStyleCnt="5"/>
      <dgm:spPr/>
      <dgm:t>
        <a:bodyPr/>
        <a:lstStyle/>
        <a:p>
          <a:endParaRPr lang="en-GB"/>
        </a:p>
      </dgm:t>
    </dgm:pt>
    <dgm:pt modelId="{2C1ABF8D-C8AF-4A42-B311-2A6210326E33}" type="pres">
      <dgm:prSet presAssocID="{37A4075E-B65C-4C73-96E2-6EA003D45473}" presName="hierRoot2" presStyleCnt="0">
        <dgm:presLayoutVars>
          <dgm:hierBranch val="r"/>
        </dgm:presLayoutVars>
      </dgm:prSet>
      <dgm:spPr/>
    </dgm:pt>
    <dgm:pt modelId="{5A8D8758-0E79-4BF6-A442-1BD52C0ABBF1}" type="pres">
      <dgm:prSet presAssocID="{37A4075E-B65C-4C73-96E2-6EA003D45473}" presName="rootComposite" presStyleCnt="0"/>
      <dgm:spPr/>
    </dgm:pt>
    <dgm:pt modelId="{77B6C615-1A7E-4398-A1A4-1CEE1015BE2C}" type="pres">
      <dgm:prSet presAssocID="{37A4075E-B65C-4C73-96E2-6EA003D45473}" presName="rootText" presStyleLbl="node4" presStyleIdx="4" presStyleCnt="5" custLinFactNeighborX="-50" custLinFactNeighborY="-48667">
        <dgm:presLayoutVars>
          <dgm:chPref val="3"/>
        </dgm:presLayoutVars>
      </dgm:prSet>
      <dgm:spPr/>
      <dgm:t>
        <a:bodyPr/>
        <a:lstStyle/>
        <a:p>
          <a:endParaRPr lang="en-GB"/>
        </a:p>
      </dgm:t>
    </dgm:pt>
    <dgm:pt modelId="{14596937-8261-4752-BAA0-0A7E200D0FDE}" type="pres">
      <dgm:prSet presAssocID="{37A4075E-B65C-4C73-96E2-6EA003D45473}" presName="rootConnector" presStyleLbl="node4" presStyleIdx="4" presStyleCnt="5"/>
      <dgm:spPr/>
      <dgm:t>
        <a:bodyPr/>
        <a:lstStyle/>
        <a:p>
          <a:endParaRPr lang="en-GB"/>
        </a:p>
      </dgm:t>
    </dgm:pt>
    <dgm:pt modelId="{5BC26B84-9CD1-481C-BC5C-CC8770B9A346}" type="pres">
      <dgm:prSet presAssocID="{37A4075E-B65C-4C73-96E2-6EA003D45473}" presName="hierChild4" presStyleCnt="0"/>
      <dgm:spPr/>
    </dgm:pt>
    <dgm:pt modelId="{49E85B0A-87C5-4FA5-8FF0-B13E998B419D}" type="pres">
      <dgm:prSet presAssocID="{37A4075E-B65C-4C73-96E2-6EA003D45473}" presName="hierChild5" presStyleCnt="0"/>
      <dgm:spPr/>
    </dgm:pt>
    <dgm:pt modelId="{07D01610-BFB1-4392-B719-47F5900AC907}" type="pres">
      <dgm:prSet presAssocID="{9B4826D9-DE3B-4603-9748-57AAFAA725CC}" presName="hierChild5" presStyleCnt="0"/>
      <dgm:spPr/>
    </dgm:pt>
    <dgm:pt modelId="{13527968-5B5D-4B36-9BC9-A99B4001B604}" type="pres">
      <dgm:prSet presAssocID="{561F552B-834F-4689-A7F7-516A1D0FB5F1}" presName="hierChild5" presStyleCnt="0"/>
      <dgm:spPr/>
    </dgm:pt>
    <dgm:pt modelId="{7371F4C0-B59C-4959-B714-007A0B38F391}" type="pres">
      <dgm:prSet presAssocID="{A1906862-AD39-40A0-8360-269BF15F5193}" presName="hierChild3" presStyleCnt="0"/>
      <dgm:spPr/>
    </dgm:pt>
  </dgm:ptLst>
  <dgm:cxnLst>
    <dgm:cxn modelId="{D092FD89-972B-433A-96C4-24C69D2E0335}" type="presOf" srcId="{893A5324-A4A5-45A3-BB9C-195B5F028FE3}" destId="{E46C44FD-8492-4706-95C8-1D1EFA1129BA}" srcOrd="0" destOrd="0" presId="urn:microsoft.com/office/officeart/2005/8/layout/orgChart1"/>
    <dgm:cxn modelId="{62670880-6BEA-4CC5-889C-754FD51A193F}" type="presOf" srcId="{B87008E7-F7A7-40E0-B2C1-F422A7B7BF71}" destId="{33DDD1B3-CE09-426F-A6D8-7E574BEBBC35}" srcOrd="0" destOrd="0" presId="urn:microsoft.com/office/officeart/2005/8/layout/orgChart1"/>
    <dgm:cxn modelId="{A2C3B831-9DD9-4A36-9F94-E4C99AA1BCB9}" type="presOf" srcId="{A1906862-AD39-40A0-8360-269BF15F5193}" destId="{75CAB469-DFF5-4683-B99D-176151D0AA2F}" srcOrd="1" destOrd="0" presId="urn:microsoft.com/office/officeart/2005/8/layout/orgChart1"/>
    <dgm:cxn modelId="{B51FF148-D110-44DD-BDE4-A0159CFC8E32}" srcId="{C9228E7C-E692-489E-B878-0354C09A4DED}" destId="{4F051635-248E-45B8-9AC4-2AA3E85F39C6}" srcOrd="0" destOrd="0" parTransId="{9F318A6D-7DF6-4F16-A205-076E14B0C220}" sibTransId="{FB3B663D-DD86-43B0-BA4B-834B7012AA0D}"/>
    <dgm:cxn modelId="{7C848A0A-F70E-48E6-8FEF-4FC7D42D46CF}" type="presOf" srcId="{0A8AF134-C6E3-4BD2-86F7-5A4A1822BB0C}" destId="{A834FC6A-C818-4C85-A47D-1AD4A8231D56}" srcOrd="0" destOrd="0" presId="urn:microsoft.com/office/officeart/2005/8/layout/orgChart1"/>
    <dgm:cxn modelId="{6B81DF62-5EA7-4E74-9C04-80746B71ABF2}" type="presOf" srcId="{CF816A0A-BC08-457A-B041-48A9822B1FA3}" destId="{45F3C23A-37C1-4DF8-8577-4ECF7DED6230}" srcOrd="0" destOrd="0" presId="urn:microsoft.com/office/officeart/2005/8/layout/orgChart1"/>
    <dgm:cxn modelId="{570B0302-5941-4640-90FE-AA1B568FAA55}" srcId="{CF816A0A-BC08-457A-B041-48A9822B1FA3}" destId="{32559B76-AEEE-43AA-ABB3-E4438812EC9A}" srcOrd="0" destOrd="0" parTransId="{9936A5E7-77AE-47A3-BE8F-67BA3534BD5D}" sibTransId="{77448C30-AD75-4F70-B0F4-5C76CE2900B5}"/>
    <dgm:cxn modelId="{647A5D86-F7EF-421F-9CDE-36E812AB82E2}" type="presOf" srcId="{17F7E62D-BAAE-4B81-BC9C-C87FCEDEB016}" destId="{C56E409C-5377-44BA-A4F5-41C6774D8B9B}" srcOrd="1" destOrd="0" presId="urn:microsoft.com/office/officeart/2005/8/layout/orgChart1"/>
    <dgm:cxn modelId="{A7D804CF-BF64-4D22-8D83-86CCD7E1FEE6}" srcId="{A1906862-AD39-40A0-8360-269BF15F5193}" destId="{561F552B-834F-4689-A7F7-516A1D0FB5F1}" srcOrd="0" destOrd="0" parTransId="{C1823718-D952-4078-AC60-ED18A5F45DCF}" sibTransId="{B96A109B-83A6-4407-A377-A5778BE9B917}"/>
    <dgm:cxn modelId="{8B645BCC-2189-4788-A6DF-DA5BEDD16278}" type="presOf" srcId="{1C84376C-FEAD-4962-A812-F83CE0E20816}" destId="{CFFC6ABB-F686-4D3C-87E9-F36D570F797F}" srcOrd="0" destOrd="0" presId="urn:microsoft.com/office/officeart/2005/8/layout/orgChart1"/>
    <dgm:cxn modelId="{C5A1885B-AE6A-4873-BBCD-73AD178D7BED}" type="presOf" srcId="{4F051635-248E-45B8-9AC4-2AA3E85F39C6}" destId="{0F872A9A-186D-48D4-8BA9-6F9F1D58B3EE}" srcOrd="0" destOrd="0" presId="urn:microsoft.com/office/officeart/2005/8/layout/orgChart1"/>
    <dgm:cxn modelId="{1DAA2C11-D5EF-48A0-B9AB-A7FC5C1AA27D}" type="presOf" srcId="{EB9D9131-2558-42C8-93A2-61A2C8501B40}" destId="{208D50BD-E0D2-4688-9868-050C60A6731F}" srcOrd="0" destOrd="0" presId="urn:microsoft.com/office/officeart/2005/8/layout/orgChart1"/>
    <dgm:cxn modelId="{50214012-1104-4955-9DB0-B3696DE0A429}" type="presOf" srcId="{B39395E4-8CFC-4044-86FA-72D20BB26C05}" destId="{364FAB1C-B019-4961-8525-3C007964BD3D}" srcOrd="0" destOrd="0" presId="urn:microsoft.com/office/officeart/2005/8/layout/orgChart1"/>
    <dgm:cxn modelId="{C8F04341-D135-4B1B-9A17-BD2ADE313983}" type="presOf" srcId="{79171CA4-D925-4302-9CE4-5A665B626B56}" destId="{48C60E6E-78E9-4236-9C2B-5ECED1ACD065}" srcOrd="0" destOrd="0" presId="urn:microsoft.com/office/officeart/2005/8/layout/orgChart1"/>
    <dgm:cxn modelId="{578EFD53-4F3C-4921-9C3B-41909CACA58B}" type="presOf" srcId="{C9032F13-6F5E-4176-87CE-B1BAEE087762}" destId="{DFEA56E3-F58C-442E-B097-476E281DC6D4}" srcOrd="0" destOrd="0" presId="urn:microsoft.com/office/officeart/2005/8/layout/orgChart1"/>
    <dgm:cxn modelId="{C685968C-A9B9-4027-8DE1-030D7E532F85}" type="presOf" srcId="{0F82B5D3-15D2-4A73-B957-69DE6FEFDFA0}" destId="{15BD0B79-B265-4529-8A5E-92860C90CD45}" srcOrd="1" destOrd="0" presId="urn:microsoft.com/office/officeart/2005/8/layout/orgChart1"/>
    <dgm:cxn modelId="{44728DBC-C4BC-4F3A-BF2A-674FC2F0DF28}" srcId="{17F7E62D-BAAE-4B81-BC9C-C87FCEDEB016}" destId="{79171CA4-D925-4302-9CE4-5A665B626B56}" srcOrd="0" destOrd="0" parTransId="{1C84376C-FEAD-4962-A812-F83CE0E20816}" sibTransId="{C9CB0992-A91E-4E25-B77E-2573A44A6884}"/>
    <dgm:cxn modelId="{EF77C08B-DF2F-48F8-BFB6-ECC9E0A49984}" type="presOf" srcId="{79171CA4-D925-4302-9CE4-5A665B626B56}" destId="{BC7A9DAE-6ADA-4716-B0E8-63EAD8D634DE}" srcOrd="1" destOrd="0" presId="urn:microsoft.com/office/officeart/2005/8/layout/orgChart1"/>
    <dgm:cxn modelId="{B2D1983A-F9E1-4F0A-8920-A8990968E0CE}" type="presOf" srcId="{561F552B-834F-4689-A7F7-516A1D0FB5F1}" destId="{AE1A0B09-7721-4452-A71A-7A6B78332A7C}" srcOrd="1" destOrd="0" presId="urn:microsoft.com/office/officeart/2005/8/layout/orgChart1"/>
    <dgm:cxn modelId="{B830ED0E-5CD8-4A0B-8323-D82FBF2AF8FD}" srcId="{561F552B-834F-4689-A7F7-516A1D0FB5F1}" destId="{70E68394-FBF8-47A8-BC0A-76D9F24BAC76}" srcOrd="0" destOrd="0" parTransId="{C9032F13-6F5E-4176-87CE-B1BAEE087762}" sibTransId="{98505844-882E-4514-B08A-118D88BE94D1}"/>
    <dgm:cxn modelId="{F513AABE-ADD2-4DED-832E-229D226084DA}" type="presOf" srcId="{C9228E7C-E692-489E-B878-0354C09A4DED}" destId="{D95F0254-9112-45F5-812F-B58C54068045}" srcOrd="1" destOrd="0" presId="urn:microsoft.com/office/officeart/2005/8/layout/orgChart1"/>
    <dgm:cxn modelId="{39F11A8B-8F36-4C52-9DA6-64108D263057}" srcId="{561F552B-834F-4689-A7F7-516A1D0FB5F1}" destId="{9B4826D9-DE3B-4603-9748-57AAFAA725CC}" srcOrd="4" destOrd="0" parTransId="{6DCAC89F-92CA-48B5-B7C1-DB427770C9D0}" sibTransId="{2DF3AC19-E09F-4A56-A0B3-5486A099CC30}"/>
    <dgm:cxn modelId="{F82E7398-667C-4D09-A24B-3B76431E4348}" type="presOf" srcId="{70E68394-FBF8-47A8-BC0A-76D9F24BAC76}" destId="{2F1D9AD9-6A04-4AB1-8688-09D556987994}" srcOrd="1" destOrd="0" presId="urn:microsoft.com/office/officeart/2005/8/layout/orgChart1"/>
    <dgm:cxn modelId="{0D66AFD4-B37C-4EB1-9CC2-3F51651F1D8A}" type="presOf" srcId="{4F051635-248E-45B8-9AC4-2AA3E85F39C6}" destId="{B455BEB3-09C9-41A0-8E78-F33D2CE0019B}" srcOrd="1" destOrd="0" presId="urn:microsoft.com/office/officeart/2005/8/layout/orgChart1"/>
    <dgm:cxn modelId="{F90A183E-CF66-4869-BEFC-23A12FCE9BE9}" type="presOf" srcId="{37A4075E-B65C-4C73-96E2-6EA003D45473}" destId="{77B6C615-1A7E-4398-A1A4-1CEE1015BE2C}" srcOrd="0" destOrd="0" presId="urn:microsoft.com/office/officeart/2005/8/layout/orgChart1"/>
    <dgm:cxn modelId="{E68415C8-923E-40AE-A8DB-12F5F6B6E698}" type="presOf" srcId="{32559B76-AEEE-43AA-ABB3-E4438812EC9A}" destId="{53BB5C8A-CA8C-4C6D-A8D9-311DF476C4FF}" srcOrd="1" destOrd="0" presId="urn:microsoft.com/office/officeart/2005/8/layout/orgChart1"/>
    <dgm:cxn modelId="{935CBFA5-185A-47CB-8C76-CD2866B39D44}" type="presOf" srcId="{70E68394-FBF8-47A8-BC0A-76D9F24BAC76}" destId="{7BB69903-0164-47D9-B621-7CE896E78EAF}" srcOrd="0" destOrd="0" presId="urn:microsoft.com/office/officeart/2005/8/layout/orgChart1"/>
    <dgm:cxn modelId="{2AD2B25E-7809-4AA3-83C4-DB1B9A4983DC}" type="presOf" srcId="{CF816A0A-BC08-457A-B041-48A9822B1FA3}" destId="{D9CD078C-7D2D-4535-90C8-1538E3F2AB8C}" srcOrd="1" destOrd="0" presId="urn:microsoft.com/office/officeart/2005/8/layout/orgChart1"/>
    <dgm:cxn modelId="{CF80B93C-1D09-4F80-B1A6-53CBA0C957A4}" type="presOf" srcId="{6DCAC89F-92CA-48B5-B7C1-DB427770C9D0}" destId="{95482121-EFDE-4C3C-9A4B-513A8CF87F2A}" srcOrd="0" destOrd="0" presId="urn:microsoft.com/office/officeart/2005/8/layout/orgChart1"/>
    <dgm:cxn modelId="{15A96DD9-4C97-492A-9D10-DE8433963968}" type="presOf" srcId="{9F318A6D-7DF6-4F16-A205-076E14B0C220}" destId="{A4D754DB-2CAA-4845-9D59-B60D7869BBF6}" srcOrd="0" destOrd="0" presId="urn:microsoft.com/office/officeart/2005/8/layout/orgChart1"/>
    <dgm:cxn modelId="{F7B49227-2C18-41F8-B69B-9EBF4C563C6A}" srcId="{561F552B-834F-4689-A7F7-516A1D0FB5F1}" destId="{CF816A0A-BC08-457A-B041-48A9822B1FA3}" srcOrd="1" destOrd="0" parTransId="{B9EADF1C-2E09-40D3-9CB8-D533B95D115C}" sibTransId="{F995B07B-E51A-43AF-BCD9-B067026F68DE}"/>
    <dgm:cxn modelId="{0E3E6CC3-ECAA-4D51-83D5-E06B71FA87F6}" type="presOf" srcId="{B9EADF1C-2E09-40D3-9CB8-D533B95D115C}" destId="{CACAAECC-5B12-4244-90AE-FF628CC314A7}" srcOrd="0" destOrd="0" presId="urn:microsoft.com/office/officeart/2005/8/layout/orgChart1"/>
    <dgm:cxn modelId="{3EAB5DE7-34C5-4466-8180-15C857D3D754}" srcId="{70E68394-FBF8-47A8-BC0A-76D9F24BAC76}" destId="{0F82B5D3-15D2-4A73-B957-69DE6FEFDFA0}" srcOrd="0" destOrd="0" parTransId="{893A5324-A4A5-45A3-BB9C-195B5F028FE3}" sibTransId="{80E42FC0-D0B3-4E6A-A7C3-86B33B3D2298}"/>
    <dgm:cxn modelId="{7025F3DD-E6F9-4529-A7A9-D6611EFAF259}" srcId="{561F552B-834F-4689-A7F7-516A1D0FB5F1}" destId="{C9228E7C-E692-489E-B878-0354C09A4DED}" srcOrd="2" destOrd="0" parTransId="{EB9D9131-2558-42C8-93A2-61A2C8501B40}" sibTransId="{10B8DA23-BEF9-4558-816B-7C212D6B98C3}"/>
    <dgm:cxn modelId="{9271D897-C7C5-4492-89F7-DB3B87B76951}" type="presOf" srcId="{9936A5E7-77AE-47A3-BE8F-67BA3534BD5D}" destId="{5D0D4739-6C24-4609-A1DD-B00843A81871}" srcOrd="0" destOrd="0" presId="urn:microsoft.com/office/officeart/2005/8/layout/orgChart1"/>
    <dgm:cxn modelId="{B2224A2B-D2CF-4799-BA1D-8483AE56BB8D}" type="presOf" srcId="{561F552B-834F-4689-A7F7-516A1D0FB5F1}" destId="{1DDA8040-8084-474A-A757-7C1ABD1404CC}" srcOrd="0" destOrd="0" presId="urn:microsoft.com/office/officeart/2005/8/layout/orgChart1"/>
    <dgm:cxn modelId="{65CF4B3B-0B4F-4BD2-9D60-B91F815EC7AC}" type="presOf" srcId="{37A4075E-B65C-4C73-96E2-6EA003D45473}" destId="{14596937-8261-4752-BAA0-0A7E200D0FDE}" srcOrd="1" destOrd="0" presId="urn:microsoft.com/office/officeart/2005/8/layout/orgChart1"/>
    <dgm:cxn modelId="{13FF491F-E2A4-48BB-B3F4-C1E17ADEB3DF}" type="presOf" srcId="{9B4826D9-DE3B-4603-9748-57AAFAA725CC}" destId="{EDAC00EF-306B-44BA-A252-BF3EC1CFDC02}" srcOrd="1" destOrd="0" presId="urn:microsoft.com/office/officeart/2005/8/layout/orgChart1"/>
    <dgm:cxn modelId="{4634D275-75C8-426F-A60A-8D2DF83E18F3}" type="presOf" srcId="{17F7E62D-BAAE-4B81-BC9C-C87FCEDEB016}" destId="{5789465E-E1DF-4557-9512-046BF2F0A673}" srcOrd="0" destOrd="0" presId="urn:microsoft.com/office/officeart/2005/8/layout/orgChart1"/>
    <dgm:cxn modelId="{DE98BD66-D0A5-4952-831F-00022300F765}" srcId="{B87008E7-F7A7-40E0-B2C1-F422A7B7BF71}" destId="{A1906862-AD39-40A0-8360-269BF15F5193}" srcOrd="0" destOrd="0" parTransId="{7460793C-DC1E-4201-8206-B5C9B0B91726}" sibTransId="{AA6F5EA8-E42C-401C-AD91-448DC270E2F3}"/>
    <dgm:cxn modelId="{01FAB78D-84C8-46DD-B791-1AF1E9125F5A}" type="presOf" srcId="{A1906862-AD39-40A0-8360-269BF15F5193}" destId="{8206EB18-112F-4A25-B571-2358E818DD01}" srcOrd="0" destOrd="0" presId="urn:microsoft.com/office/officeart/2005/8/layout/orgChart1"/>
    <dgm:cxn modelId="{A14956BA-7502-4EF9-AA3A-5837E6E0E35D}" type="presOf" srcId="{32559B76-AEEE-43AA-ABB3-E4438812EC9A}" destId="{0536BA9A-F9C3-4C8F-9C8D-E55C0162FEC8}" srcOrd="0" destOrd="0" presId="urn:microsoft.com/office/officeart/2005/8/layout/orgChart1"/>
    <dgm:cxn modelId="{9B3F6E03-BAEC-4956-9238-7369CD57E18B}" srcId="{561F552B-834F-4689-A7F7-516A1D0FB5F1}" destId="{17F7E62D-BAAE-4B81-BC9C-C87FCEDEB016}" srcOrd="3" destOrd="0" parTransId="{B39395E4-8CFC-4044-86FA-72D20BB26C05}" sibTransId="{2BB910BB-BD0D-44D3-B6BF-E356FAC585D9}"/>
    <dgm:cxn modelId="{8CDD50FA-C69B-41BA-8EEE-1D973E92A2E1}" type="presOf" srcId="{C9228E7C-E692-489E-B878-0354C09A4DED}" destId="{B0BAB7F8-4CAC-4E48-B987-0C36A95CE0A8}" srcOrd="0" destOrd="0" presId="urn:microsoft.com/office/officeart/2005/8/layout/orgChart1"/>
    <dgm:cxn modelId="{4EF9B1A1-8709-493E-8862-BA87C64FCAEB}" type="presOf" srcId="{9B4826D9-DE3B-4603-9748-57AAFAA725CC}" destId="{01247F19-DA4F-4F0E-9B85-0BC1578CB2D5}" srcOrd="0" destOrd="0" presId="urn:microsoft.com/office/officeart/2005/8/layout/orgChart1"/>
    <dgm:cxn modelId="{59E3CAFD-98E2-4DAD-A941-316F8E1B7C2E}" type="presOf" srcId="{0F82B5D3-15D2-4A73-B957-69DE6FEFDFA0}" destId="{54CE9869-3D16-435D-85B2-6D405083BE0F}" srcOrd="0" destOrd="0" presId="urn:microsoft.com/office/officeart/2005/8/layout/orgChart1"/>
    <dgm:cxn modelId="{C1F9BD79-9A57-4574-93EE-4CCD64BD3300}" type="presOf" srcId="{C1823718-D952-4078-AC60-ED18A5F45DCF}" destId="{918F0D6C-CB78-4510-B340-DCBC1470A1B0}" srcOrd="0" destOrd="0" presId="urn:microsoft.com/office/officeart/2005/8/layout/orgChart1"/>
    <dgm:cxn modelId="{D8D6C734-CCBA-47B7-8A14-34B9BB729463}" srcId="{9B4826D9-DE3B-4603-9748-57AAFAA725CC}" destId="{37A4075E-B65C-4C73-96E2-6EA003D45473}" srcOrd="0" destOrd="0" parTransId="{0A8AF134-C6E3-4BD2-86F7-5A4A1822BB0C}" sibTransId="{E61E5CE0-5FA3-43AC-BDFF-0BAC7C45F877}"/>
    <dgm:cxn modelId="{8ECDA8DE-DDFA-4D31-8487-CF03F8918E01}" type="presParOf" srcId="{33DDD1B3-CE09-426F-A6D8-7E574BEBBC35}" destId="{8AB925A0-E942-4BAA-8C31-90A7E14B245F}" srcOrd="0" destOrd="0" presId="urn:microsoft.com/office/officeart/2005/8/layout/orgChart1"/>
    <dgm:cxn modelId="{AE8AAE25-0549-425C-8879-AEC4EE287CDD}" type="presParOf" srcId="{8AB925A0-E942-4BAA-8C31-90A7E14B245F}" destId="{2D279D4F-9D86-4AF3-924F-F790A9E2BCCA}" srcOrd="0" destOrd="0" presId="urn:microsoft.com/office/officeart/2005/8/layout/orgChart1"/>
    <dgm:cxn modelId="{3A268D4D-DEAC-4D03-955C-ACF8F57EDD39}" type="presParOf" srcId="{2D279D4F-9D86-4AF3-924F-F790A9E2BCCA}" destId="{8206EB18-112F-4A25-B571-2358E818DD01}" srcOrd="0" destOrd="0" presId="urn:microsoft.com/office/officeart/2005/8/layout/orgChart1"/>
    <dgm:cxn modelId="{B7D775FD-600E-45F4-9DCA-023A226CA43B}" type="presParOf" srcId="{2D279D4F-9D86-4AF3-924F-F790A9E2BCCA}" destId="{75CAB469-DFF5-4683-B99D-176151D0AA2F}" srcOrd="1" destOrd="0" presId="urn:microsoft.com/office/officeart/2005/8/layout/orgChart1"/>
    <dgm:cxn modelId="{342B0362-A081-411E-9AC6-E0AF82C1B129}" type="presParOf" srcId="{8AB925A0-E942-4BAA-8C31-90A7E14B245F}" destId="{8F1186D3-9B00-461B-9984-A0A98A9F863C}" srcOrd="1" destOrd="0" presId="urn:microsoft.com/office/officeart/2005/8/layout/orgChart1"/>
    <dgm:cxn modelId="{E18D9F9F-E496-4277-BA3B-61971A82EDD7}" type="presParOf" srcId="{8F1186D3-9B00-461B-9984-A0A98A9F863C}" destId="{918F0D6C-CB78-4510-B340-DCBC1470A1B0}" srcOrd="0" destOrd="0" presId="urn:microsoft.com/office/officeart/2005/8/layout/orgChart1"/>
    <dgm:cxn modelId="{3F0F26CA-B447-4778-884C-41D929938671}" type="presParOf" srcId="{8F1186D3-9B00-461B-9984-A0A98A9F863C}" destId="{E4178582-BBF7-4F9D-ACA0-0E5976E0A35B}" srcOrd="1" destOrd="0" presId="urn:microsoft.com/office/officeart/2005/8/layout/orgChart1"/>
    <dgm:cxn modelId="{C7F03683-EC36-4325-9EFD-DD09F08DF759}" type="presParOf" srcId="{E4178582-BBF7-4F9D-ACA0-0E5976E0A35B}" destId="{072D2205-F300-4F79-AA31-8F53FB6EB84B}" srcOrd="0" destOrd="0" presId="urn:microsoft.com/office/officeart/2005/8/layout/orgChart1"/>
    <dgm:cxn modelId="{E06BAAC4-96EC-4B91-B036-A45A6F038D8B}" type="presParOf" srcId="{072D2205-F300-4F79-AA31-8F53FB6EB84B}" destId="{1DDA8040-8084-474A-A757-7C1ABD1404CC}" srcOrd="0" destOrd="0" presId="urn:microsoft.com/office/officeart/2005/8/layout/orgChart1"/>
    <dgm:cxn modelId="{E23B850A-6CD1-4C73-AC19-D8742C48F3EA}" type="presParOf" srcId="{072D2205-F300-4F79-AA31-8F53FB6EB84B}" destId="{AE1A0B09-7721-4452-A71A-7A6B78332A7C}" srcOrd="1" destOrd="0" presId="urn:microsoft.com/office/officeart/2005/8/layout/orgChart1"/>
    <dgm:cxn modelId="{3E08C27B-211A-431F-94E3-E4D651A71B93}" type="presParOf" srcId="{E4178582-BBF7-4F9D-ACA0-0E5976E0A35B}" destId="{9F597C08-427D-473E-AEE9-AAB58A3CEBB2}" srcOrd="1" destOrd="0" presId="urn:microsoft.com/office/officeart/2005/8/layout/orgChart1"/>
    <dgm:cxn modelId="{6AA2A740-CB56-4DF2-9403-32D665B1058E}" type="presParOf" srcId="{9F597C08-427D-473E-AEE9-AAB58A3CEBB2}" destId="{DFEA56E3-F58C-442E-B097-476E281DC6D4}" srcOrd="0" destOrd="0" presId="urn:microsoft.com/office/officeart/2005/8/layout/orgChart1"/>
    <dgm:cxn modelId="{4842DF6F-F5E9-496D-B155-10EE76899A79}" type="presParOf" srcId="{9F597C08-427D-473E-AEE9-AAB58A3CEBB2}" destId="{2C21E3BD-601F-43F5-8364-378300FD72CB}" srcOrd="1" destOrd="0" presId="urn:microsoft.com/office/officeart/2005/8/layout/orgChart1"/>
    <dgm:cxn modelId="{41BA4101-3020-4D19-89AD-8183EF0603D5}" type="presParOf" srcId="{2C21E3BD-601F-43F5-8364-378300FD72CB}" destId="{7BC6BD9B-6F79-493F-8249-2D694B891717}" srcOrd="0" destOrd="0" presId="urn:microsoft.com/office/officeart/2005/8/layout/orgChart1"/>
    <dgm:cxn modelId="{FE0CA27D-5A30-4FD3-9A7B-0E25DE853D49}" type="presParOf" srcId="{7BC6BD9B-6F79-493F-8249-2D694B891717}" destId="{7BB69903-0164-47D9-B621-7CE896E78EAF}" srcOrd="0" destOrd="0" presId="urn:microsoft.com/office/officeart/2005/8/layout/orgChart1"/>
    <dgm:cxn modelId="{B89BAB47-B037-4222-AF7A-1C6B5F07199E}" type="presParOf" srcId="{7BC6BD9B-6F79-493F-8249-2D694B891717}" destId="{2F1D9AD9-6A04-4AB1-8688-09D556987994}" srcOrd="1" destOrd="0" presId="urn:microsoft.com/office/officeart/2005/8/layout/orgChart1"/>
    <dgm:cxn modelId="{97C39D30-9B49-4E69-B755-D191E0D8BF2B}" type="presParOf" srcId="{2C21E3BD-601F-43F5-8364-378300FD72CB}" destId="{3C6F670F-C726-438A-8A3A-E5D30FE23DD5}" srcOrd="1" destOrd="0" presId="urn:microsoft.com/office/officeart/2005/8/layout/orgChart1"/>
    <dgm:cxn modelId="{846B95E6-8C77-4381-8DB5-FDC11FA0F910}" type="presParOf" srcId="{3C6F670F-C726-438A-8A3A-E5D30FE23DD5}" destId="{E46C44FD-8492-4706-95C8-1D1EFA1129BA}" srcOrd="0" destOrd="0" presId="urn:microsoft.com/office/officeart/2005/8/layout/orgChart1"/>
    <dgm:cxn modelId="{85EB7C41-AF79-47CC-8C2C-8948419C81E5}" type="presParOf" srcId="{3C6F670F-C726-438A-8A3A-E5D30FE23DD5}" destId="{E6B06C55-A34E-498E-A0D7-A1C19A6A24A1}" srcOrd="1" destOrd="0" presId="urn:microsoft.com/office/officeart/2005/8/layout/orgChart1"/>
    <dgm:cxn modelId="{409FE01D-F246-4394-B69C-343628FF299F}" type="presParOf" srcId="{E6B06C55-A34E-498E-A0D7-A1C19A6A24A1}" destId="{9BC1A92F-E044-44D0-BF70-42AEE546F400}" srcOrd="0" destOrd="0" presId="urn:microsoft.com/office/officeart/2005/8/layout/orgChart1"/>
    <dgm:cxn modelId="{81B2A854-B39F-4674-9C3A-E8CB0E842FA3}" type="presParOf" srcId="{9BC1A92F-E044-44D0-BF70-42AEE546F400}" destId="{54CE9869-3D16-435D-85B2-6D405083BE0F}" srcOrd="0" destOrd="0" presId="urn:microsoft.com/office/officeart/2005/8/layout/orgChart1"/>
    <dgm:cxn modelId="{238F1547-BC5D-4036-B37C-5D13FA284995}" type="presParOf" srcId="{9BC1A92F-E044-44D0-BF70-42AEE546F400}" destId="{15BD0B79-B265-4529-8A5E-92860C90CD45}" srcOrd="1" destOrd="0" presId="urn:microsoft.com/office/officeart/2005/8/layout/orgChart1"/>
    <dgm:cxn modelId="{E7E6741D-01AD-4BDD-9EB8-EBDA8F228B99}" type="presParOf" srcId="{E6B06C55-A34E-498E-A0D7-A1C19A6A24A1}" destId="{8013137A-0241-4A43-B6B1-4430DB362B7D}" srcOrd="1" destOrd="0" presId="urn:microsoft.com/office/officeart/2005/8/layout/orgChart1"/>
    <dgm:cxn modelId="{7BF62A97-3DA6-43F3-9A2D-2F9622590243}" type="presParOf" srcId="{E6B06C55-A34E-498E-A0D7-A1C19A6A24A1}" destId="{261F8A9E-32E5-46F5-9387-67E7844E094A}" srcOrd="2" destOrd="0" presId="urn:microsoft.com/office/officeart/2005/8/layout/orgChart1"/>
    <dgm:cxn modelId="{D8CD1322-5D60-49F9-9B1B-330520E67B89}" type="presParOf" srcId="{2C21E3BD-601F-43F5-8364-378300FD72CB}" destId="{F640CA16-CC37-4007-8667-8164453BC0D7}" srcOrd="2" destOrd="0" presId="urn:microsoft.com/office/officeart/2005/8/layout/orgChart1"/>
    <dgm:cxn modelId="{13ABA446-CBFE-415E-B0E5-2E65473CB51B}" type="presParOf" srcId="{9F597C08-427D-473E-AEE9-AAB58A3CEBB2}" destId="{CACAAECC-5B12-4244-90AE-FF628CC314A7}" srcOrd="2" destOrd="0" presId="urn:microsoft.com/office/officeart/2005/8/layout/orgChart1"/>
    <dgm:cxn modelId="{E4A1FFA5-E0CC-4290-8491-8E132669DF2E}" type="presParOf" srcId="{9F597C08-427D-473E-AEE9-AAB58A3CEBB2}" destId="{D43169D7-81EF-40AA-B21F-CFF596E6F541}" srcOrd="3" destOrd="0" presId="urn:microsoft.com/office/officeart/2005/8/layout/orgChart1"/>
    <dgm:cxn modelId="{DF59D7C1-64B6-45E3-BE1E-AEDCE25548EE}" type="presParOf" srcId="{D43169D7-81EF-40AA-B21F-CFF596E6F541}" destId="{B5D3C91F-305E-44BC-92AB-DF672565260E}" srcOrd="0" destOrd="0" presId="urn:microsoft.com/office/officeart/2005/8/layout/orgChart1"/>
    <dgm:cxn modelId="{32165EB4-785B-44B0-9B47-5AE6D9CD945B}" type="presParOf" srcId="{B5D3C91F-305E-44BC-92AB-DF672565260E}" destId="{45F3C23A-37C1-4DF8-8577-4ECF7DED6230}" srcOrd="0" destOrd="0" presId="urn:microsoft.com/office/officeart/2005/8/layout/orgChart1"/>
    <dgm:cxn modelId="{314338DF-E132-4C81-BF56-7EE315F10738}" type="presParOf" srcId="{B5D3C91F-305E-44BC-92AB-DF672565260E}" destId="{D9CD078C-7D2D-4535-90C8-1538E3F2AB8C}" srcOrd="1" destOrd="0" presId="urn:microsoft.com/office/officeart/2005/8/layout/orgChart1"/>
    <dgm:cxn modelId="{5E37BDFE-3919-4972-A6F2-63179C30E3F6}" type="presParOf" srcId="{D43169D7-81EF-40AA-B21F-CFF596E6F541}" destId="{40B9D823-3C2D-40D3-82C2-E1FAEA05BAF2}" srcOrd="1" destOrd="0" presId="urn:microsoft.com/office/officeart/2005/8/layout/orgChart1"/>
    <dgm:cxn modelId="{389472D9-5B1D-495A-ABEB-CC15713C4938}" type="presParOf" srcId="{40B9D823-3C2D-40D3-82C2-E1FAEA05BAF2}" destId="{5D0D4739-6C24-4609-A1DD-B00843A81871}" srcOrd="0" destOrd="0" presId="urn:microsoft.com/office/officeart/2005/8/layout/orgChart1"/>
    <dgm:cxn modelId="{203C11EC-D5CD-425C-BEA9-902686F348A8}" type="presParOf" srcId="{40B9D823-3C2D-40D3-82C2-E1FAEA05BAF2}" destId="{E7DD88D1-D907-447B-8C11-A25348DD4C5E}" srcOrd="1" destOrd="0" presId="urn:microsoft.com/office/officeart/2005/8/layout/orgChart1"/>
    <dgm:cxn modelId="{57E893AD-E21C-448F-9EC9-AB7D53595A4E}" type="presParOf" srcId="{E7DD88D1-D907-447B-8C11-A25348DD4C5E}" destId="{1910E2B2-F185-4310-9331-809D83A98D64}" srcOrd="0" destOrd="0" presId="urn:microsoft.com/office/officeart/2005/8/layout/orgChart1"/>
    <dgm:cxn modelId="{8898B525-2344-4860-B9ED-AAC50A0390D1}" type="presParOf" srcId="{1910E2B2-F185-4310-9331-809D83A98D64}" destId="{0536BA9A-F9C3-4C8F-9C8D-E55C0162FEC8}" srcOrd="0" destOrd="0" presId="urn:microsoft.com/office/officeart/2005/8/layout/orgChart1"/>
    <dgm:cxn modelId="{100329A1-2642-4708-BA3C-F7624577736F}" type="presParOf" srcId="{1910E2B2-F185-4310-9331-809D83A98D64}" destId="{53BB5C8A-CA8C-4C6D-A8D9-311DF476C4FF}" srcOrd="1" destOrd="0" presId="urn:microsoft.com/office/officeart/2005/8/layout/orgChart1"/>
    <dgm:cxn modelId="{E28A1481-9B2C-4951-964C-9AA1D182A317}" type="presParOf" srcId="{E7DD88D1-D907-447B-8C11-A25348DD4C5E}" destId="{3F9321C0-4D95-433C-9920-23835C4D497F}" srcOrd="1" destOrd="0" presId="urn:microsoft.com/office/officeart/2005/8/layout/orgChart1"/>
    <dgm:cxn modelId="{E0847B37-9FCF-4CAB-8F2B-C16394AC66A6}" type="presParOf" srcId="{E7DD88D1-D907-447B-8C11-A25348DD4C5E}" destId="{4B3E81E9-6C35-4BC5-8A49-D6B47771E371}" srcOrd="2" destOrd="0" presId="urn:microsoft.com/office/officeart/2005/8/layout/orgChart1"/>
    <dgm:cxn modelId="{49E34C02-6DF4-4B7E-8CB4-042DE2B488A2}" type="presParOf" srcId="{D43169D7-81EF-40AA-B21F-CFF596E6F541}" destId="{51F3D576-20CC-4C67-A1D9-094E4658C6D1}" srcOrd="2" destOrd="0" presId="urn:microsoft.com/office/officeart/2005/8/layout/orgChart1"/>
    <dgm:cxn modelId="{9841C583-D1CC-4C36-9B0C-12369E28F1D2}" type="presParOf" srcId="{9F597C08-427D-473E-AEE9-AAB58A3CEBB2}" destId="{208D50BD-E0D2-4688-9868-050C60A6731F}" srcOrd="4" destOrd="0" presId="urn:microsoft.com/office/officeart/2005/8/layout/orgChart1"/>
    <dgm:cxn modelId="{F254E552-5BB0-4B6D-96C9-E847E733E7B4}" type="presParOf" srcId="{9F597C08-427D-473E-AEE9-AAB58A3CEBB2}" destId="{6829A328-9B40-438A-A8E2-1F8C10864A78}" srcOrd="5" destOrd="0" presId="urn:microsoft.com/office/officeart/2005/8/layout/orgChart1"/>
    <dgm:cxn modelId="{C1BB804F-46D3-4A93-A6A1-732A6411A646}" type="presParOf" srcId="{6829A328-9B40-438A-A8E2-1F8C10864A78}" destId="{40BABE64-58BE-4F80-9345-CE8EB6A75E95}" srcOrd="0" destOrd="0" presId="urn:microsoft.com/office/officeart/2005/8/layout/orgChart1"/>
    <dgm:cxn modelId="{B29255C1-F4B4-41DE-9530-E19E42707659}" type="presParOf" srcId="{40BABE64-58BE-4F80-9345-CE8EB6A75E95}" destId="{B0BAB7F8-4CAC-4E48-B987-0C36A95CE0A8}" srcOrd="0" destOrd="0" presId="urn:microsoft.com/office/officeart/2005/8/layout/orgChart1"/>
    <dgm:cxn modelId="{699CBA12-61BC-40E4-BBF8-40196D8EB199}" type="presParOf" srcId="{40BABE64-58BE-4F80-9345-CE8EB6A75E95}" destId="{D95F0254-9112-45F5-812F-B58C54068045}" srcOrd="1" destOrd="0" presId="urn:microsoft.com/office/officeart/2005/8/layout/orgChart1"/>
    <dgm:cxn modelId="{49BCD197-9CF0-4FD9-B726-C7548011ABAF}" type="presParOf" srcId="{6829A328-9B40-438A-A8E2-1F8C10864A78}" destId="{17918485-0EF5-42FD-A1CF-977966C18922}" srcOrd="1" destOrd="0" presId="urn:microsoft.com/office/officeart/2005/8/layout/orgChart1"/>
    <dgm:cxn modelId="{EE54AB72-2A5B-4B77-80AD-722C0B2B8B53}" type="presParOf" srcId="{17918485-0EF5-42FD-A1CF-977966C18922}" destId="{A4D754DB-2CAA-4845-9D59-B60D7869BBF6}" srcOrd="0" destOrd="0" presId="urn:microsoft.com/office/officeart/2005/8/layout/orgChart1"/>
    <dgm:cxn modelId="{EFB94DC7-0A01-422F-B4EE-E0BCBECC36FB}" type="presParOf" srcId="{17918485-0EF5-42FD-A1CF-977966C18922}" destId="{65156757-34E7-49EF-A47E-85DF40FCDAFA}" srcOrd="1" destOrd="0" presId="urn:microsoft.com/office/officeart/2005/8/layout/orgChart1"/>
    <dgm:cxn modelId="{38029643-8582-459D-A365-261E21298F3C}" type="presParOf" srcId="{65156757-34E7-49EF-A47E-85DF40FCDAFA}" destId="{EEDFF1CA-4B7B-4680-B2D6-EB1D769DD1DB}" srcOrd="0" destOrd="0" presId="urn:microsoft.com/office/officeart/2005/8/layout/orgChart1"/>
    <dgm:cxn modelId="{2837E4CF-5D04-4659-8367-DCF2C31D527C}" type="presParOf" srcId="{EEDFF1CA-4B7B-4680-B2D6-EB1D769DD1DB}" destId="{0F872A9A-186D-48D4-8BA9-6F9F1D58B3EE}" srcOrd="0" destOrd="0" presId="urn:microsoft.com/office/officeart/2005/8/layout/orgChart1"/>
    <dgm:cxn modelId="{F774DD37-4DD3-4A98-BCD1-B4D72F7CEAC0}" type="presParOf" srcId="{EEDFF1CA-4B7B-4680-B2D6-EB1D769DD1DB}" destId="{B455BEB3-09C9-41A0-8E78-F33D2CE0019B}" srcOrd="1" destOrd="0" presId="urn:microsoft.com/office/officeart/2005/8/layout/orgChart1"/>
    <dgm:cxn modelId="{15B218BC-6416-4707-82C2-7D2D7176BF95}" type="presParOf" srcId="{65156757-34E7-49EF-A47E-85DF40FCDAFA}" destId="{F3E99CA8-3CEC-45C6-984A-5E96A05CDAF6}" srcOrd="1" destOrd="0" presId="urn:microsoft.com/office/officeart/2005/8/layout/orgChart1"/>
    <dgm:cxn modelId="{A87395BE-AA2A-470E-BED9-5AC51D3BE44E}" type="presParOf" srcId="{65156757-34E7-49EF-A47E-85DF40FCDAFA}" destId="{A457D5D1-CBB4-4253-9205-A6A7AD9A4513}" srcOrd="2" destOrd="0" presId="urn:microsoft.com/office/officeart/2005/8/layout/orgChart1"/>
    <dgm:cxn modelId="{D26F99DC-1751-4704-B901-6ABB664FFB61}" type="presParOf" srcId="{6829A328-9B40-438A-A8E2-1F8C10864A78}" destId="{CDB1BF8C-4F3C-4B4B-AF17-C8ACE14EF4E1}" srcOrd="2" destOrd="0" presId="urn:microsoft.com/office/officeart/2005/8/layout/orgChart1"/>
    <dgm:cxn modelId="{EA624B55-AE0F-4157-8CF5-0F2D9624CA73}" type="presParOf" srcId="{9F597C08-427D-473E-AEE9-AAB58A3CEBB2}" destId="{364FAB1C-B019-4961-8525-3C007964BD3D}" srcOrd="6" destOrd="0" presId="urn:microsoft.com/office/officeart/2005/8/layout/orgChart1"/>
    <dgm:cxn modelId="{431B8125-5459-4169-AF9D-248ABD543AC6}" type="presParOf" srcId="{9F597C08-427D-473E-AEE9-AAB58A3CEBB2}" destId="{1164602D-E566-4EB3-B512-93DEB3A0ABDB}" srcOrd="7" destOrd="0" presId="urn:microsoft.com/office/officeart/2005/8/layout/orgChart1"/>
    <dgm:cxn modelId="{37781D8A-476C-42C5-BB65-570BE1D9364A}" type="presParOf" srcId="{1164602D-E566-4EB3-B512-93DEB3A0ABDB}" destId="{4FDCA358-47E9-4B55-B184-7889B6C6B66B}" srcOrd="0" destOrd="0" presId="urn:microsoft.com/office/officeart/2005/8/layout/orgChart1"/>
    <dgm:cxn modelId="{977FE4E0-D9A9-49F7-8941-CA44DFECDC4F}" type="presParOf" srcId="{4FDCA358-47E9-4B55-B184-7889B6C6B66B}" destId="{5789465E-E1DF-4557-9512-046BF2F0A673}" srcOrd="0" destOrd="0" presId="urn:microsoft.com/office/officeart/2005/8/layout/orgChart1"/>
    <dgm:cxn modelId="{6AF1AEB5-80D5-4C0F-85BF-6483D0BE838C}" type="presParOf" srcId="{4FDCA358-47E9-4B55-B184-7889B6C6B66B}" destId="{C56E409C-5377-44BA-A4F5-41C6774D8B9B}" srcOrd="1" destOrd="0" presId="urn:microsoft.com/office/officeart/2005/8/layout/orgChart1"/>
    <dgm:cxn modelId="{9E795D26-B299-49B0-8368-7E60CD04756F}" type="presParOf" srcId="{1164602D-E566-4EB3-B512-93DEB3A0ABDB}" destId="{BD081C1A-DD01-4682-A842-277A7839A5C1}" srcOrd="1" destOrd="0" presId="urn:microsoft.com/office/officeart/2005/8/layout/orgChart1"/>
    <dgm:cxn modelId="{660542E7-B121-4408-825F-41EF4E0EA0E7}" type="presParOf" srcId="{BD081C1A-DD01-4682-A842-277A7839A5C1}" destId="{CFFC6ABB-F686-4D3C-87E9-F36D570F797F}" srcOrd="0" destOrd="0" presId="urn:microsoft.com/office/officeart/2005/8/layout/orgChart1"/>
    <dgm:cxn modelId="{9C490CDD-D5BE-40AC-A5C2-75B39ECC3FC3}" type="presParOf" srcId="{BD081C1A-DD01-4682-A842-277A7839A5C1}" destId="{550F0DDF-D29C-4517-B072-78473B4695DC}" srcOrd="1" destOrd="0" presId="urn:microsoft.com/office/officeart/2005/8/layout/orgChart1"/>
    <dgm:cxn modelId="{5DB8DF5B-7432-4C68-9A34-2B02483A8EA5}" type="presParOf" srcId="{550F0DDF-D29C-4517-B072-78473B4695DC}" destId="{5947A159-0671-4709-B792-16DA9197CF00}" srcOrd="0" destOrd="0" presId="urn:microsoft.com/office/officeart/2005/8/layout/orgChart1"/>
    <dgm:cxn modelId="{3D342D1C-2BD8-4DDE-BF40-D62C2BE8BB42}" type="presParOf" srcId="{5947A159-0671-4709-B792-16DA9197CF00}" destId="{48C60E6E-78E9-4236-9C2B-5ECED1ACD065}" srcOrd="0" destOrd="0" presId="urn:microsoft.com/office/officeart/2005/8/layout/orgChart1"/>
    <dgm:cxn modelId="{8759F5C9-9004-41E7-9157-1D7438294496}" type="presParOf" srcId="{5947A159-0671-4709-B792-16DA9197CF00}" destId="{BC7A9DAE-6ADA-4716-B0E8-63EAD8D634DE}" srcOrd="1" destOrd="0" presId="urn:microsoft.com/office/officeart/2005/8/layout/orgChart1"/>
    <dgm:cxn modelId="{C3B374D9-11FF-4CAF-B425-8BAADAEB95D0}" type="presParOf" srcId="{550F0DDF-D29C-4517-B072-78473B4695DC}" destId="{99F97C63-73AF-46BA-B68F-E134563E4481}" srcOrd="1" destOrd="0" presId="urn:microsoft.com/office/officeart/2005/8/layout/orgChart1"/>
    <dgm:cxn modelId="{AAF2BCBC-0F87-4AC1-995E-0FF3F1EAFD17}" type="presParOf" srcId="{550F0DDF-D29C-4517-B072-78473B4695DC}" destId="{AF7885A6-5900-4FEB-992D-9949982C2C32}" srcOrd="2" destOrd="0" presId="urn:microsoft.com/office/officeart/2005/8/layout/orgChart1"/>
    <dgm:cxn modelId="{7C45602B-72A2-423B-B605-0B5C2392BE43}" type="presParOf" srcId="{1164602D-E566-4EB3-B512-93DEB3A0ABDB}" destId="{58D9037B-1F16-4592-B28D-403ECD96AA54}" srcOrd="2" destOrd="0" presId="urn:microsoft.com/office/officeart/2005/8/layout/orgChart1"/>
    <dgm:cxn modelId="{F728BFA5-A568-4BB5-BED1-9FCF7064B64B}" type="presParOf" srcId="{9F597C08-427D-473E-AEE9-AAB58A3CEBB2}" destId="{95482121-EFDE-4C3C-9A4B-513A8CF87F2A}" srcOrd="8" destOrd="0" presId="urn:microsoft.com/office/officeart/2005/8/layout/orgChart1"/>
    <dgm:cxn modelId="{659D803E-4EE2-49B9-BFFB-09888A007507}" type="presParOf" srcId="{9F597C08-427D-473E-AEE9-AAB58A3CEBB2}" destId="{AC36EEE9-0A09-4724-B1B4-77CB83AA1B29}" srcOrd="9" destOrd="0" presId="urn:microsoft.com/office/officeart/2005/8/layout/orgChart1"/>
    <dgm:cxn modelId="{DD5D2D23-1A08-4D81-A241-781C5FEE79C0}" type="presParOf" srcId="{AC36EEE9-0A09-4724-B1B4-77CB83AA1B29}" destId="{EF32B06D-0E33-4718-84ED-35C11ACA4CC0}" srcOrd="0" destOrd="0" presId="urn:microsoft.com/office/officeart/2005/8/layout/orgChart1"/>
    <dgm:cxn modelId="{867CC3E4-A169-4466-AAD2-8F0D8FC98F33}" type="presParOf" srcId="{EF32B06D-0E33-4718-84ED-35C11ACA4CC0}" destId="{01247F19-DA4F-4F0E-9B85-0BC1578CB2D5}" srcOrd="0" destOrd="0" presId="urn:microsoft.com/office/officeart/2005/8/layout/orgChart1"/>
    <dgm:cxn modelId="{02781F14-0421-4C70-8A5F-3FD2CD35307E}" type="presParOf" srcId="{EF32B06D-0E33-4718-84ED-35C11ACA4CC0}" destId="{EDAC00EF-306B-44BA-A252-BF3EC1CFDC02}" srcOrd="1" destOrd="0" presId="urn:microsoft.com/office/officeart/2005/8/layout/orgChart1"/>
    <dgm:cxn modelId="{31BA37F2-BAF2-4E45-B827-586B5BDF937B}" type="presParOf" srcId="{AC36EEE9-0A09-4724-B1B4-77CB83AA1B29}" destId="{A4CDE32A-FE36-4991-AD26-F308831056FF}" srcOrd="1" destOrd="0" presId="urn:microsoft.com/office/officeart/2005/8/layout/orgChart1"/>
    <dgm:cxn modelId="{6A337EE4-F5ED-4386-A5A5-48150B11F820}" type="presParOf" srcId="{A4CDE32A-FE36-4991-AD26-F308831056FF}" destId="{A834FC6A-C818-4C85-A47D-1AD4A8231D56}" srcOrd="0" destOrd="0" presId="urn:microsoft.com/office/officeart/2005/8/layout/orgChart1"/>
    <dgm:cxn modelId="{CCF8AEE7-DF7E-407B-8E7B-7AD11A9E3B63}" type="presParOf" srcId="{A4CDE32A-FE36-4991-AD26-F308831056FF}" destId="{2C1ABF8D-C8AF-4A42-B311-2A6210326E33}" srcOrd="1" destOrd="0" presId="urn:microsoft.com/office/officeart/2005/8/layout/orgChart1"/>
    <dgm:cxn modelId="{855D6388-463D-46E0-94F5-5E8970B14D35}" type="presParOf" srcId="{2C1ABF8D-C8AF-4A42-B311-2A6210326E33}" destId="{5A8D8758-0E79-4BF6-A442-1BD52C0ABBF1}" srcOrd="0" destOrd="0" presId="urn:microsoft.com/office/officeart/2005/8/layout/orgChart1"/>
    <dgm:cxn modelId="{85A3766E-BD7B-4EE3-BB71-ECFCA4B2190B}" type="presParOf" srcId="{5A8D8758-0E79-4BF6-A442-1BD52C0ABBF1}" destId="{77B6C615-1A7E-4398-A1A4-1CEE1015BE2C}" srcOrd="0" destOrd="0" presId="urn:microsoft.com/office/officeart/2005/8/layout/orgChart1"/>
    <dgm:cxn modelId="{0FC09883-F9D6-44B2-A843-0C4D758F97F8}" type="presParOf" srcId="{5A8D8758-0E79-4BF6-A442-1BD52C0ABBF1}" destId="{14596937-8261-4752-BAA0-0A7E200D0FDE}" srcOrd="1" destOrd="0" presId="urn:microsoft.com/office/officeart/2005/8/layout/orgChart1"/>
    <dgm:cxn modelId="{D7F32020-D8ED-4CD2-9F90-EDE813054A3E}" type="presParOf" srcId="{2C1ABF8D-C8AF-4A42-B311-2A6210326E33}" destId="{5BC26B84-9CD1-481C-BC5C-CC8770B9A346}" srcOrd="1" destOrd="0" presId="urn:microsoft.com/office/officeart/2005/8/layout/orgChart1"/>
    <dgm:cxn modelId="{3C7B113A-25D7-4312-B2A0-A7E075BCDEEA}" type="presParOf" srcId="{2C1ABF8D-C8AF-4A42-B311-2A6210326E33}" destId="{49E85B0A-87C5-4FA5-8FF0-B13E998B419D}" srcOrd="2" destOrd="0" presId="urn:microsoft.com/office/officeart/2005/8/layout/orgChart1"/>
    <dgm:cxn modelId="{04518286-851E-45E2-83EF-E4F4ACEDCD67}" type="presParOf" srcId="{AC36EEE9-0A09-4724-B1B4-77CB83AA1B29}" destId="{07D01610-BFB1-4392-B719-47F5900AC907}" srcOrd="2" destOrd="0" presId="urn:microsoft.com/office/officeart/2005/8/layout/orgChart1"/>
    <dgm:cxn modelId="{2016AF9E-CCA8-43E4-A415-B1C610526B5A}" type="presParOf" srcId="{E4178582-BBF7-4F9D-ACA0-0E5976E0A35B}" destId="{13527968-5B5D-4B36-9BC9-A99B4001B604}" srcOrd="2" destOrd="0" presId="urn:microsoft.com/office/officeart/2005/8/layout/orgChart1"/>
    <dgm:cxn modelId="{C78CA8CF-D144-4FFC-A8D8-927354CDA1A5}" type="presParOf" srcId="{8AB925A0-E942-4BAA-8C31-90A7E14B245F}" destId="{7371F4C0-B59C-4959-B714-007A0B38F391}"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7672B20-40B7-4D05-A874-D33D35267229}"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GB"/>
        </a:p>
      </dgm:t>
    </dgm:pt>
    <dgm:pt modelId="{46C1FA79-53C4-423B-87D8-71AF4BA4E8A1}">
      <dgm:prSet phldrT="[Text]"/>
      <dgm:spPr/>
      <dgm:t>
        <a:bodyPr/>
        <a:lstStyle/>
        <a:p>
          <a:r>
            <a:rPr lang="en-GB"/>
            <a:t>Register </a:t>
          </a:r>
          <a:endParaRPr lang="en-GB" dirty="0"/>
        </a:p>
      </dgm:t>
    </dgm:pt>
    <dgm:pt modelId="{1D73BD9B-C70F-4923-A28B-AA656247168B}" type="parTrans" cxnId="{EF5869AA-9CB2-4108-9469-D8312A3A14E9}">
      <dgm:prSet/>
      <dgm:spPr/>
      <dgm:t>
        <a:bodyPr/>
        <a:lstStyle/>
        <a:p>
          <a:endParaRPr lang="en-GB"/>
        </a:p>
      </dgm:t>
    </dgm:pt>
    <dgm:pt modelId="{B262F1F6-8ED3-4263-945E-6BB6EDD967E3}" type="sibTrans" cxnId="{EF5869AA-9CB2-4108-9469-D8312A3A14E9}">
      <dgm:prSet/>
      <dgm:spPr/>
      <dgm:t>
        <a:bodyPr/>
        <a:lstStyle/>
        <a:p>
          <a:endParaRPr lang="en-GB" dirty="0"/>
        </a:p>
      </dgm:t>
    </dgm:pt>
    <dgm:pt modelId="{B6BE8040-58CB-4F55-949F-352CE2A2C6BB}">
      <dgm:prSet phldrT="[Text]"/>
      <dgm:spPr/>
      <dgm:t>
        <a:bodyPr/>
        <a:lstStyle/>
        <a:p>
          <a:r>
            <a:rPr lang="en-GB"/>
            <a:t>Personal details </a:t>
          </a:r>
          <a:endParaRPr lang="en-GB" dirty="0"/>
        </a:p>
      </dgm:t>
    </dgm:pt>
    <dgm:pt modelId="{52F06041-1EAE-498F-B8DE-F98EEE9E7A9F}" type="parTrans" cxnId="{ACBC307E-6872-4508-8F0F-0831171615B9}">
      <dgm:prSet/>
      <dgm:spPr/>
      <dgm:t>
        <a:bodyPr/>
        <a:lstStyle/>
        <a:p>
          <a:endParaRPr lang="en-GB"/>
        </a:p>
      </dgm:t>
    </dgm:pt>
    <dgm:pt modelId="{EC176768-0E5F-469B-B8B5-0D6FD655699B}" type="sibTrans" cxnId="{ACBC307E-6872-4508-8F0F-0831171615B9}">
      <dgm:prSet/>
      <dgm:spPr/>
      <dgm:t>
        <a:bodyPr/>
        <a:lstStyle/>
        <a:p>
          <a:endParaRPr lang="en-GB" dirty="0"/>
        </a:p>
      </dgm:t>
    </dgm:pt>
    <dgm:pt modelId="{4195D5F7-1E38-4A63-914F-22153C0374BF}">
      <dgm:prSet phldrT="[Text]"/>
      <dgm:spPr/>
      <dgm:t>
        <a:bodyPr/>
        <a:lstStyle/>
        <a:p>
          <a:r>
            <a:rPr lang="en-GB"/>
            <a:t>Additional information </a:t>
          </a:r>
          <a:endParaRPr lang="en-GB" dirty="0"/>
        </a:p>
      </dgm:t>
    </dgm:pt>
    <dgm:pt modelId="{14ADE291-25F9-43D7-94A6-8EA70EC50F70}" type="parTrans" cxnId="{00D0709B-9867-4652-ADD0-F38951F0C250}">
      <dgm:prSet/>
      <dgm:spPr/>
      <dgm:t>
        <a:bodyPr/>
        <a:lstStyle/>
        <a:p>
          <a:endParaRPr lang="en-GB"/>
        </a:p>
      </dgm:t>
    </dgm:pt>
    <dgm:pt modelId="{1C8864D5-3F1D-48D1-9993-3F1F265F2C27}" type="sibTrans" cxnId="{00D0709B-9867-4652-ADD0-F38951F0C250}">
      <dgm:prSet/>
      <dgm:spPr/>
      <dgm:t>
        <a:bodyPr/>
        <a:lstStyle/>
        <a:p>
          <a:endParaRPr lang="en-GB" dirty="0"/>
        </a:p>
      </dgm:t>
    </dgm:pt>
    <dgm:pt modelId="{838E0D07-80A3-4D7B-B7B2-51EF790ABF58}">
      <dgm:prSet phldrT="[Text]"/>
      <dgm:spPr/>
      <dgm:t>
        <a:bodyPr/>
        <a:lstStyle/>
        <a:p>
          <a:r>
            <a:rPr lang="en-GB"/>
            <a:t>Education</a:t>
          </a:r>
          <a:endParaRPr lang="en-GB" dirty="0"/>
        </a:p>
      </dgm:t>
    </dgm:pt>
    <dgm:pt modelId="{A52078C9-8215-4F9B-B0E8-A951626487A4}" type="parTrans" cxnId="{619703F7-5FCE-4E65-8296-B774F1F0F138}">
      <dgm:prSet/>
      <dgm:spPr/>
      <dgm:t>
        <a:bodyPr/>
        <a:lstStyle/>
        <a:p>
          <a:endParaRPr lang="en-GB"/>
        </a:p>
      </dgm:t>
    </dgm:pt>
    <dgm:pt modelId="{CD9CFC0A-11C8-492C-B9FE-10CC0CE2179E}" type="sibTrans" cxnId="{619703F7-5FCE-4E65-8296-B774F1F0F138}">
      <dgm:prSet/>
      <dgm:spPr/>
      <dgm:t>
        <a:bodyPr/>
        <a:lstStyle/>
        <a:p>
          <a:endParaRPr lang="en-GB" dirty="0"/>
        </a:p>
      </dgm:t>
    </dgm:pt>
    <dgm:pt modelId="{666E7906-2F82-40B7-A09B-748D2547B2CB}">
      <dgm:prSet phldrT="[Text]"/>
      <dgm:spPr/>
      <dgm:t>
        <a:bodyPr/>
        <a:lstStyle/>
        <a:p>
          <a:r>
            <a:rPr lang="en-GB"/>
            <a:t>Employment</a:t>
          </a:r>
          <a:endParaRPr lang="en-GB" dirty="0"/>
        </a:p>
      </dgm:t>
    </dgm:pt>
    <dgm:pt modelId="{7386B3B8-CD72-4ABA-9D96-DDB9A7348A95}" type="parTrans" cxnId="{955E2A07-6AE3-4C8A-83B0-36EE707F25AE}">
      <dgm:prSet/>
      <dgm:spPr/>
      <dgm:t>
        <a:bodyPr/>
        <a:lstStyle/>
        <a:p>
          <a:endParaRPr lang="en-GB"/>
        </a:p>
      </dgm:t>
    </dgm:pt>
    <dgm:pt modelId="{024E4FBF-DCA4-453C-9DC9-F998C3EC482C}" type="sibTrans" cxnId="{955E2A07-6AE3-4C8A-83B0-36EE707F25AE}">
      <dgm:prSet/>
      <dgm:spPr/>
      <dgm:t>
        <a:bodyPr/>
        <a:lstStyle/>
        <a:p>
          <a:endParaRPr lang="en-GB" dirty="0"/>
        </a:p>
      </dgm:t>
    </dgm:pt>
    <dgm:pt modelId="{83BF5CB2-9F01-4DA3-A3EC-A2741A96D620}">
      <dgm:prSet phldrT="[Text]"/>
      <dgm:spPr/>
      <dgm:t>
        <a:bodyPr/>
        <a:lstStyle/>
        <a:p>
          <a:r>
            <a:rPr lang="en-GB" dirty="0"/>
            <a:t>Personal Statement</a:t>
          </a:r>
        </a:p>
      </dgm:t>
    </dgm:pt>
    <dgm:pt modelId="{2986BAA0-DB93-4FC5-B4AC-67C4339058C6}" type="parTrans" cxnId="{8D19C4D2-6556-4021-A769-166765608C24}">
      <dgm:prSet/>
      <dgm:spPr/>
      <dgm:t>
        <a:bodyPr/>
        <a:lstStyle/>
        <a:p>
          <a:endParaRPr lang="en-GB"/>
        </a:p>
      </dgm:t>
    </dgm:pt>
    <dgm:pt modelId="{15320154-EF77-4537-85EE-AC760CD42AE2}" type="sibTrans" cxnId="{8D19C4D2-6556-4021-A769-166765608C24}">
      <dgm:prSet/>
      <dgm:spPr/>
      <dgm:t>
        <a:bodyPr/>
        <a:lstStyle/>
        <a:p>
          <a:endParaRPr lang="en-GB" dirty="0"/>
        </a:p>
      </dgm:t>
    </dgm:pt>
    <dgm:pt modelId="{A24F17BD-8DC3-447C-B8AC-25E4822D34F6}">
      <dgm:prSet phldrT="[Text]"/>
      <dgm:spPr/>
      <dgm:t>
        <a:bodyPr/>
        <a:lstStyle/>
        <a:p>
          <a:r>
            <a:rPr lang="en-GB"/>
            <a:t>Reference</a:t>
          </a:r>
          <a:endParaRPr lang="en-GB" dirty="0"/>
        </a:p>
      </dgm:t>
    </dgm:pt>
    <dgm:pt modelId="{0D25E771-948E-4EC0-8128-B5F4BB10D843}" type="parTrans" cxnId="{5A4D839A-57B8-43A9-A8E5-D7040A5D5F66}">
      <dgm:prSet/>
      <dgm:spPr/>
      <dgm:t>
        <a:bodyPr/>
        <a:lstStyle/>
        <a:p>
          <a:endParaRPr lang="en-GB"/>
        </a:p>
      </dgm:t>
    </dgm:pt>
    <dgm:pt modelId="{2A6776DF-EF74-4BA9-939D-83364E0BDE7D}" type="sibTrans" cxnId="{5A4D839A-57B8-43A9-A8E5-D7040A5D5F66}">
      <dgm:prSet/>
      <dgm:spPr/>
      <dgm:t>
        <a:bodyPr/>
        <a:lstStyle/>
        <a:p>
          <a:endParaRPr lang="en-GB" dirty="0"/>
        </a:p>
      </dgm:t>
    </dgm:pt>
    <dgm:pt modelId="{150746EF-5FE5-4787-B9B7-E699562FA5BE}">
      <dgm:prSet phldrT="[Text]"/>
      <dgm:spPr/>
      <dgm:t>
        <a:bodyPr/>
        <a:lstStyle/>
        <a:p>
          <a:r>
            <a:rPr lang="en-GB"/>
            <a:t>Declaration</a:t>
          </a:r>
          <a:endParaRPr lang="en-GB" dirty="0"/>
        </a:p>
      </dgm:t>
    </dgm:pt>
    <dgm:pt modelId="{66C61C37-C471-496B-B637-F811816BD7AC}" type="parTrans" cxnId="{551D1727-6934-457E-B4DD-2D2FDABD18A7}">
      <dgm:prSet/>
      <dgm:spPr/>
      <dgm:t>
        <a:bodyPr/>
        <a:lstStyle/>
        <a:p>
          <a:endParaRPr lang="en-GB"/>
        </a:p>
      </dgm:t>
    </dgm:pt>
    <dgm:pt modelId="{5666C208-875D-4F00-86A9-09A5786D015A}" type="sibTrans" cxnId="{551D1727-6934-457E-B4DD-2D2FDABD18A7}">
      <dgm:prSet/>
      <dgm:spPr/>
      <dgm:t>
        <a:bodyPr/>
        <a:lstStyle/>
        <a:p>
          <a:endParaRPr lang="en-GB" dirty="0"/>
        </a:p>
      </dgm:t>
    </dgm:pt>
    <dgm:pt modelId="{93D8E99F-2C8B-4332-971A-17087A9531C1}">
      <dgm:prSet phldrT="[Text]"/>
      <dgm:spPr/>
      <dgm:t>
        <a:bodyPr/>
        <a:lstStyle/>
        <a:p>
          <a:r>
            <a:rPr lang="en-GB" dirty="0"/>
            <a:t>Payment</a:t>
          </a:r>
        </a:p>
      </dgm:t>
    </dgm:pt>
    <dgm:pt modelId="{5783F7B6-03D4-40B5-B501-1340E392B4DB}" type="parTrans" cxnId="{8313F9FF-BAA8-46AB-A6FA-63D5DB23A4D0}">
      <dgm:prSet/>
      <dgm:spPr/>
      <dgm:t>
        <a:bodyPr/>
        <a:lstStyle/>
        <a:p>
          <a:endParaRPr lang="en-GB"/>
        </a:p>
      </dgm:t>
    </dgm:pt>
    <dgm:pt modelId="{E65E4B23-7FD7-44C4-9833-FA2BFDB74E2F}" type="sibTrans" cxnId="{8313F9FF-BAA8-46AB-A6FA-63D5DB23A4D0}">
      <dgm:prSet/>
      <dgm:spPr/>
      <dgm:t>
        <a:bodyPr/>
        <a:lstStyle/>
        <a:p>
          <a:endParaRPr lang="en-GB" dirty="0"/>
        </a:p>
      </dgm:t>
    </dgm:pt>
    <dgm:pt modelId="{88C80BDB-5398-49D4-B263-2A16A296FECE}">
      <dgm:prSet phldrT="[Text]"/>
      <dgm:spPr>
        <a:solidFill>
          <a:srgbClr val="EB641E"/>
        </a:solidFill>
        <a:ln w="57150">
          <a:noFill/>
        </a:ln>
      </dgm:spPr>
      <dgm:t>
        <a:bodyPr/>
        <a:lstStyle/>
        <a:p>
          <a:r>
            <a:rPr lang="en-GB" dirty="0"/>
            <a:t>Application sent</a:t>
          </a:r>
        </a:p>
      </dgm:t>
    </dgm:pt>
    <dgm:pt modelId="{F6617AC8-293B-488C-9D0E-A42F2F51AE12}" type="parTrans" cxnId="{09E6B425-88A2-4220-9460-C42DBA23DA9D}">
      <dgm:prSet/>
      <dgm:spPr/>
      <dgm:t>
        <a:bodyPr/>
        <a:lstStyle/>
        <a:p>
          <a:endParaRPr lang="en-GB"/>
        </a:p>
      </dgm:t>
    </dgm:pt>
    <dgm:pt modelId="{BED391A8-BC7A-4870-AEB3-BDE1EAD3A9F0}" type="sibTrans" cxnId="{09E6B425-88A2-4220-9460-C42DBA23DA9D}">
      <dgm:prSet/>
      <dgm:spPr/>
      <dgm:t>
        <a:bodyPr/>
        <a:lstStyle/>
        <a:p>
          <a:endParaRPr lang="en-GB" dirty="0"/>
        </a:p>
      </dgm:t>
    </dgm:pt>
    <dgm:pt modelId="{A06C5BAD-CFCB-451C-9992-07FAA214D23B}">
      <dgm:prSet phldrT="[Text]"/>
      <dgm:spPr>
        <a:solidFill>
          <a:srgbClr val="424A4F"/>
        </a:solidFill>
        <a:ln w="57150">
          <a:solidFill>
            <a:srgbClr val="9857AE"/>
          </a:solidFill>
        </a:ln>
      </dgm:spPr>
      <dgm:t>
        <a:bodyPr/>
        <a:lstStyle/>
        <a:p>
          <a:r>
            <a:rPr lang="en-GB" dirty="0"/>
            <a:t>Track application status </a:t>
          </a:r>
        </a:p>
      </dgm:t>
    </dgm:pt>
    <dgm:pt modelId="{0874FFC5-1B22-4E4D-A785-83CCB6BA3645}" type="parTrans" cxnId="{3261DEFB-CD51-4624-AD81-E4F1AF6B1144}">
      <dgm:prSet/>
      <dgm:spPr/>
      <dgm:t>
        <a:bodyPr/>
        <a:lstStyle/>
        <a:p>
          <a:endParaRPr lang="en-GB"/>
        </a:p>
      </dgm:t>
    </dgm:pt>
    <dgm:pt modelId="{B0B1C7C1-9991-40A5-9D6B-21F07845F8FD}" type="sibTrans" cxnId="{3261DEFB-CD51-4624-AD81-E4F1AF6B1144}">
      <dgm:prSet/>
      <dgm:spPr/>
      <dgm:t>
        <a:bodyPr/>
        <a:lstStyle/>
        <a:p>
          <a:endParaRPr lang="en-GB"/>
        </a:p>
      </dgm:t>
    </dgm:pt>
    <dgm:pt modelId="{BBB65938-2802-46B1-8CDD-009F58CCF5DB}">
      <dgm:prSet/>
      <dgm:spPr/>
      <dgm:t>
        <a:bodyPr/>
        <a:lstStyle/>
        <a:p>
          <a:r>
            <a:rPr lang="en-GB"/>
            <a:t>Choices </a:t>
          </a:r>
          <a:endParaRPr lang="en-GB" dirty="0"/>
        </a:p>
      </dgm:t>
    </dgm:pt>
    <dgm:pt modelId="{B8F7EC42-AB60-4DB5-8B16-9132979E1CCD}" type="parTrans" cxnId="{146E3DCC-DE4B-44E6-90F5-3D122C64B96E}">
      <dgm:prSet/>
      <dgm:spPr/>
      <dgm:t>
        <a:bodyPr/>
        <a:lstStyle/>
        <a:p>
          <a:endParaRPr lang="en-GB"/>
        </a:p>
      </dgm:t>
    </dgm:pt>
    <dgm:pt modelId="{75DE7434-937D-4CC5-AF3C-6A72A97343F2}" type="sibTrans" cxnId="{146E3DCC-DE4B-44E6-90F5-3D122C64B96E}">
      <dgm:prSet/>
      <dgm:spPr/>
      <dgm:t>
        <a:bodyPr/>
        <a:lstStyle/>
        <a:p>
          <a:endParaRPr lang="en-GB"/>
        </a:p>
      </dgm:t>
    </dgm:pt>
    <dgm:pt modelId="{E3C89D5A-DDD6-47A1-9DF3-9198C361E624}" type="pres">
      <dgm:prSet presAssocID="{67672B20-40B7-4D05-A874-D33D35267229}" presName="diagram" presStyleCnt="0">
        <dgm:presLayoutVars>
          <dgm:dir/>
          <dgm:resizeHandles val="exact"/>
        </dgm:presLayoutVars>
      </dgm:prSet>
      <dgm:spPr/>
      <dgm:t>
        <a:bodyPr/>
        <a:lstStyle/>
        <a:p>
          <a:endParaRPr lang="en-GB"/>
        </a:p>
      </dgm:t>
    </dgm:pt>
    <dgm:pt modelId="{3A8B2A9B-3183-4753-953D-616A2D90C284}" type="pres">
      <dgm:prSet presAssocID="{46C1FA79-53C4-423B-87D8-71AF4BA4E8A1}" presName="node" presStyleLbl="node1" presStyleIdx="0" presStyleCnt="12">
        <dgm:presLayoutVars>
          <dgm:bulletEnabled val="1"/>
        </dgm:presLayoutVars>
      </dgm:prSet>
      <dgm:spPr/>
      <dgm:t>
        <a:bodyPr/>
        <a:lstStyle/>
        <a:p>
          <a:endParaRPr lang="en-GB"/>
        </a:p>
      </dgm:t>
    </dgm:pt>
    <dgm:pt modelId="{D6CF9AF4-F83A-4FF5-A3BA-53398471C52F}" type="pres">
      <dgm:prSet presAssocID="{B262F1F6-8ED3-4263-945E-6BB6EDD967E3}" presName="sibTrans" presStyleLbl="sibTrans2D1" presStyleIdx="0" presStyleCnt="11"/>
      <dgm:spPr/>
      <dgm:t>
        <a:bodyPr/>
        <a:lstStyle/>
        <a:p>
          <a:endParaRPr lang="en-GB"/>
        </a:p>
      </dgm:t>
    </dgm:pt>
    <dgm:pt modelId="{AB8897A5-2653-420D-9261-4490406A8779}" type="pres">
      <dgm:prSet presAssocID="{B262F1F6-8ED3-4263-945E-6BB6EDD967E3}" presName="connectorText" presStyleLbl="sibTrans2D1" presStyleIdx="0" presStyleCnt="11"/>
      <dgm:spPr/>
      <dgm:t>
        <a:bodyPr/>
        <a:lstStyle/>
        <a:p>
          <a:endParaRPr lang="en-GB"/>
        </a:p>
      </dgm:t>
    </dgm:pt>
    <dgm:pt modelId="{37DE4DAB-CEF6-45DF-BBA8-423F02E70EB8}" type="pres">
      <dgm:prSet presAssocID="{B6BE8040-58CB-4F55-949F-352CE2A2C6BB}" presName="node" presStyleLbl="node1" presStyleIdx="1" presStyleCnt="12">
        <dgm:presLayoutVars>
          <dgm:bulletEnabled val="1"/>
        </dgm:presLayoutVars>
      </dgm:prSet>
      <dgm:spPr/>
      <dgm:t>
        <a:bodyPr/>
        <a:lstStyle/>
        <a:p>
          <a:endParaRPr lang="en-GB"/>
        </a:p>
      </dgm:t>
    </dgm:pt>
    <dgm:pt modelId="{02342FF1-07A8-4DB1-ABD9-7588207825DA}" type="pres">
      <dgm:prSet presAssocID="{EC176768-0E5F-469B-B8B5-0D6FD655699B}" presName="sibTrans" presStyleLbl="sibTrans2D1" presStyleIdx="1" presStyleCnt="11"/>
      <dgm:spPr/>
      <dgm:t>
        <a:bodyPr/>
        <a:lstStyle/>
        <a:p>
          <a:endParaRPr lang="en-GB"/>
        </a:p>
      </dgm:t>
    </dgm:pt>
    <dgm:pt modelId="{E978A0F4-69B7-4D49-832C-7FD73CD9BE6D}" type="pres">
      <dgm:prSet presAssocID="{EC176768-0E5F-469B-B8B5-0D6FD655699B}" presName="connectorText" presStyleLbl="sibTrans2D1" presStyleIdx="1" presStyleCnt="11"/>
      <dgm:spPr/>
      <dgm:t>
        <a:bodyPr/>
        <a:lstStyle/>
        <a:p>
          <a:endParaRPr lang="en-GB"/>
        </a:p>
      </dgm:t>
    </dgm:pt>
    <dgm:pt modelId="{0D912963-DF80-4C33-9A10-E1643E883785}" type="pres">
      <dgm:prSet presAssocID="{4195D5F7-1E38-4A63-914F-22153C0374BF}" presName="node" presStyleLbl="node1" presStyleIdx="2" presStyleCnt="12">
        <dgm:presLayoutVars>
          <dgm:bulletEnabled val="1"/>
        </dgm:presLayoutVars>
      </dgm:prSet>
      <dgm:spPr/>
      <dgm:t>
        <a:bodyPr/>
        <a:lstStyle/>
        <a:p>
          <a:endParaRPr lang="en-GB"/>
        </a:p>
      </dgm:t>
    </dgm:pt>
    <dgm:pt modelId="{346B9192-02CA-4EE7-B294-CC7C688DC539}" type="pres">
      <dgm:prSet presAssocID="{1C8864D5-3F1D-48D1-9993-3F1F265F2C27}" presName="sibTrans" presStyleLbl="sibTrans2D1" presStyleIdx="2" presStyleCnt="11"/>
      <dgm:spPr/>
      <dgm:t>
        <a:bodyPr/>
        <a:lstStyle/>
        <a:p>
          <a:endParaRPr lang="en-GB"/>
        </a:p>
      </dgm:t>
    </dgm:pt>
    <dgm:pt modelId="{1140768B-FDE6-4863-AF99-778CB8B6FF54}" type="pres">
      <dgm:prSet presAssocID="{1C8864D5-3F1D-48D1-9993-3F1F265F2C27}" presName="connectorText" presStyleLbl="sibTrans2D1" presStyleIdx="2" presStyleCnt="11"/>
      <dgm:spPr/>
      <dgm:t>
        <a:bodyPr/>
        <a:lstStyle/>
        <a:p>
          <a:endParaRPr lang="en-GB"/>
        </a:p>
      </dgm:t>
    </dgm:pt>
    <dgm:pt modelId="{8A389D56-AC18-4E9F-A117-1E3038802A1A}" type="pres">
      <dgm:prSet presAssocID="{BBB65938-2802-46B1-8CDD-009F58CCF5DB}" presName="node" presStyleLbl="node1" presStyleIdx="3" presStyleCnt="12">
        <dgm:presLayoutVars>
          <dgm:bulletEnabled val="1"/>
        </dgm:presLayoutVars>
      </dgm:prSet>
      <dgm:spPr/>
      <dgm:t>
        <a:bodyPr/>
        <a:lstStyle/>
        <a:p>
          <a:endParaRPr lang="en-GB"/>
        </a:p>
      </dgm:t>
    </dgm:pt>
    <dgm:pt modelId="{F49FC9DE-24F2-4BBD-9770-3234590F4FE9}" type="pres">
      <dgm:prSet presAssocID="{75DE7434-937D-4CC5-AF3C-6A72A97343F2}" presName="sibTrans" presStyleLbl="sibTrans2D1" presStyleIdx="3" presStyleCnt="11"/>
      <dgm:spPr/>
      <dgm:t>
        <a:bodyPr/>
        <a:lstStyle/>
        <a:p>
          <a:endParaRPr lang="en-GB"/>
        </a:p>
      </dgm:t>
    </dgm:pt>
    <dgm:pt modelId="{F27271F7-A054-4C0D-9953-695389EC5214}" type="pres">
      <dgm:prSet presAssocID="{75DE7434-937D-4CC5-AF3C-6A72A97343F2}" presName="connectorText" presStyleLbl="sibTrans2D1" presStyleIdx="3" presStyleCnt="11"/>
      <dgm:spPr/>
      <dgm:t>
        <a:bodyPr/>
        <a:lstStyle/>
        <a:p>
          <a:endParaRPr lang="en-GB"/>
        </a:p>
      </dgm:t>
    </dgm:pt>
    <dgm:pt modelId="{C377FC98-DA9D-458A-A32A-9CF7987731F1}" type="pres">
      <dgm:prSet presAssocID="{838E0D07-80A3-4D7B-B7B2-51EF790ABF58}" presName="node" presStyleLbl="node1" presStyleIdx="4" presStyleCnt="12" custLinFactNeighborX="229" custLinFactNeighborY="-1927">
        <dgm:presLayoutVars>
          <dgm:bulletEnabled val="1"/>
        </dgm:presLayoutVars>
      </dgm:prSet>
      <dgm:spPr/>
      <dgm:t>
        <a:bodyPr/>
        <a:lstStyle/>
        <a:p>
          <a:endParaRPr lang="en-GB"/>
        </a:p>
      </dgm:t>
    </dgm:pt>
    <dgm:pt modelId="{CD3FB081-991C-4E0A-81F0-9427EE8293D7}" type="pres">
      <dgm:prSet presAssocID="{CD9CFC0A-11C8-492C-B9FE-10CC0CE2179E}" presName="sibTrans" presStyleLbl="sibTrans2D1" presStyleIdx="4" presStyleCnt="11"/>
      <dgm:spPr/>
      <dgm:t>
        <a:bodyPr/>
        <a:lstStyle/>
        <a:p>
          <a:endParaRPr lang="en-GB"/>
        </a:p>
      </dgm:t>
    </dgm:pt>
    <dgm:pt modelId="{47136510-11A7-400A-ACC7-D209CEC62C1A}" type="pres">
      <dgm:prSet presAssocID="{CD9CFC0A-11C8-492C-B9FE-10CC0CE2179E}" presName="connectorText" presStyleLbl="sibTrans2D1" presStyleIdx="4" presStyleCnt="11"/>
      <dgm:spPr/>
      <dgm:t>
        <a:bodyPr/>
        <a:lstStyle/>
        <a:p>
          <a:endParaRPr lang="en-GB"/>
        </a:p>
      </dgm:t>
    </dgm:pt>
    <dgm:pt modelId="{A8D10563-FCEC-4EFF-ABAA-45BD87B964BA}" type="pres">
      <dgm:prSet presAssocID="{666E7906-2F82-40B7-A09B-748D2547B2CB}" presName="node" presStyleLbl="node1" presStyleIdx="5" presStyleCnt="12">
        <dgm:presLayoutVars>
          <dgm:bulletEnabled val="1"/>
        </dgm:presLayoutVars>
      </dgm:prSet>
      <dgm:spPr/>
      <dgm:t>
        <a:bodyPr/>
        <a:lstStyle/>
        <a:p>
          <a:endParaRPr lang="en-GB"/>
        </a:p>
      </dgm:t>
    </dgm:pt>
    <dgm:pt modelId="{7F13FCB6-5AB7-4C4E-9E97-7601583C16C7}" type="pres">
      <dgm:prSet presAssocID="{024E4FBF-DCA4-453C-9DC9-F998C3EC482C}" presName="sibTrans" presStyleLbl="sibTrans2D1" presStyleIdx="5" presStyleCnt="11"/>
      <dgm:spPr/>
      <dgm:t>
        <a:bodyPr/>
        <a:lstStyle/>
        <a:p>
          <a:endParaRPr lang="en-GB"/>
        </a:p>
      </dgm:t>
    </dgm:pt>
    <dgm:pt modelId="{C43CC74A-9A2E-427D-A53A-4EA6D5BF27CB}" type="pres">
      <dgm:prSet presAssocID="{024E4FBF-DCA4-453C-9DC9-F998C3EC482C}" presName="connectorText" presStyleLbl="sibTrans2D1" presStyleIdx="5" presStyleCnt="11"/>
      <dgm:spPr/>
      <dgm:t>
        <a:bodyPr/>
        <a:lstStyle/>
        <a:p>
          <a:endParaRPr lang="en-GB"/>
        </a:p>
      </dgm:t>
    </dgm:pt>
    <dgm:pt modelId="{203E1920-BBDA-4056-A0BF-EB85A21269C3}" type="pres">
      <dgm:prSet presAssocID="{83BF5CB2-9F01-4DA3-A3EC-A2741A96D620}" presName="node" presStyleLbl="node1" presStyleIdx="6" presStyleCnt="12">
        <dgm:presLayoutVars>
          <dgm:bulletEnabled val="1"/>
        </dgm:presLayoutVars>
      </dgm:prSet>
      <dgm:spPr/>
      <dgm:t>
        <a:bodyPr/>
        <a:lstStyle/>
        <a:p>
          <a:endParaRPr lang="en-GB"/>
        </a:p>
      </dgm:t>
    </dgm:pt>
    <dgm:pt modelId="{D151B116-8B45-4579-B45D-B599FC00DE46}" type="pres">
      <dgm:prSet presAssocID="{15320154-EF77-4537-85EE-AC760CD42AE2}" presName="sibTrans" presStyleLbl="sibTrans2D1" presStyleIdx="6" presStyleCnt="11"/>
      <dgm:spPr/>
      <dgm:t>
        <a:bodyPr/>
        <a:lstStyle/>
        <a:p>
          <a:endParaRPr lang="en-GB"/>
        </a:p>
      </dgm:t>
    </dgm:pt>
    <dgm:pt modelId="{12E47BA6-2F61-420F-B58F-A7263034CE0D}" type="pres">
      <dgm:prSet presAssocID="{15320154-EF77-4537-85EE-AC760CD42AE2}" presName="connectorText" presStyleLbl="sibTrans2D1" presStyleIdx="6" presStyleCnt="11"/>
      <dgm:spPr/>
      <dgm:t>
        <a:bodyPr/>
        <a:lstStyle/>
        <a:p>
          <a:endParaRPr lang="en-GB"/>
        </a:p>
      </dgm:t>
    </dgm:pt>
    <dgm:pt modelId="{8960D529-FFE1-4223-A026-D53D40FCEF94}" type="pres">
      <dgm:prSet presAssocID="{A24F17BD-8DC3-447C-B8AC-25E4822D34F6}" presName="node" presStyleLbl="node1" presStyleIdx="7" presStyleCnt="12">
        <dgm:presLayoutVars>
          <dgm:bulletEnabled val="1"/>
        </dgm:presLayoutVars>
      </dgm:prSet>
      <dgm:spPr/>
      <dgm:t>
        <a:bodyPr/>
        <a:lstStyle/>
        <a:p>
          <a:endParaRPr lang="en-GB"/>
        </a:p>
      </dgm:t>
    </dgm:pt>
    <dgm:pt modelId="{D990BA01-7A8E-4E1F-AF95-82C7662E5D44}" type="pres">
      <dgm:prSet presAssocID="{2A6776DF-EF74-4BA9-939D-83364E0BDE7D}" presName="sibTrans" presStyleLbl="sibTrans2D1" presStyleIdx="7" presStyleCnt="11"/>
      <dgm:spPr/>
      <dgm:t>
        <a:bodyPr/>
        <a:lstStyle/>
        <a:p>
          <a:endParaRPr lang="en-GB"/>
        </a:p>
      </dgm:t>
    </dgm:pt>
    <dgm:pt modelId="{06389DA6-E79E-4897-B26B-8F8657B666C3}" type="pres">
      <dgm:prSet presAssocID="{2A6776DF-EF74-4BA9-939D-83364E0BDE7D}" presName="connectorText" presStyleLbl="sibTrans2D1" presStyleIdx="7" presStyleCnt="11"/>
      <dgm:spPr/>
      <dgm:t>
        <a:bodyPr/>
        <a:lstStyle/>
        <a:p>
          <a:endParaRPr lang="en-GB"/>
        </a:p>
      </dgm:t>
    </dgm:pt>
    <dgm:pt modelId="{6CA91E45-13AF-4CE5-BC8D-FEC346337AE8}" type="pres">
      <dgm:prSet presAssocID="{150746EF-5FE5-4787-B9B7-E699562FA5BE}" presName="node" presStyleLbl="node1" presStyleIdx="8" presStyleCnt="12">
        <dgm:presLayoutVars>
          <dgm:bulletEnabled val="1"/>
        </dgm:presLayoutVars>
      </dgm:prSet>
      <dgm:spPr/>
      <dgm:t>
        <a:bodyPr/>
        <a:lstStyle/>
        <a:p>
          <a:endParaRPr lang="en-GB"/>
        </a:p>
      </dgm:t>
    </dgm:pt>
    <dgm:pt modelId="{7C71F876-173E-49A3-9956-D4AC7964658A}" type="pres">
      <dgm:prSet presAssocID="{5666C208-875D-4F00-86A9-09A5786D015A}" presName="sibTrans" presStyleLbl="sibTrans2D1" presStyleIdx="8" presStyleCnt="11"/>
      <dgm:spPr/>
      <dgm:t>
        <a:bodyPr/>
        <a:lstStyle/>
        <a:p>
          <a:endParaRPr lang="en-GB"/>
        </a:p>
      </dgm:t>
    </dgm:pt>
    <dgm:pt modelId="{540038F5-EA0E-4CDF-9B61-CA99768ECDD3}" type="pres">
      <dgm:prSet presAssocID="{5666C208-875D-4F00-86A9-09A5786D015A}" presName="connectorText" presStyleLbl="sibTrans2D1" presStyleIdx="8" presStyleCnt="11"/>
      <dgm:spPr/>
      <dgm:t>
        <a:bodyPr/>
        <a:lstStyle/>
        <a:p>
          <a:endParaRPr lang="en-GB"/>
        </a:p>
      </dgm:t>
    </dgm:pt>
    <dgm:pt modelId="{5C2CAE18-1AB3-4E2C-92CE-8E11C84857DD}" type="pres">
      <dgm:prSet presAssocID="{93D8E99F-2C8B-4332-971A-17087A9531C1}" presName="node" presStyleLbl="node1" presStyleIdx="9" presStyleCnt="12">
        <dgm:presLayoutVars>
          <dgm:bulletEnabled val="1"/>
        </dgm:presLayoutVars>
      </dgm:prSet>
      <dgm:spPr/>
      <dgm:t>
        <a:bodyPr/>
        <a:lstStyle/>
        <a:p>
          <a:endParaRPr lang="en-GB"/>
        </a:p>
      </dgm:t>
    </dgm:pt>
    <dgm:pt modelId="{0A3E050A-6D22-4DE1-8044-A45F0C19E614}" type="pres">
      <dgm:prSet presAssocID="{E65E4B23-7FD7-44C4-9833-FA2BFDB74E2F}" presName="sibTrans" presStyleLbl="sibTrans2D1" presStyleIdx="9" presStyleCnt="11"/>
      <dgm:spPr/>
      <dgm:t>
        <a:bodyPr/>
        <a:lstStyle/>
        <a:p>
          <a:endParaRPr lang="en-GB"/>
        </a:p>
      </dgm:t>
    </dgm:pt>
    <dgm:pt modelId="{BABBAEAB-009D-4095-AB4A-BB227411236C}" type="pres">
      <dgm:prSet presAssocID="{E65E4B23-7FD7-44C4-9833-FA2BFDB74E2F}" presName="connectorText" presStyleLbl="sibTrans2D1" presStyleIdx="9" presStyleCnt="11"/>
      <dgm:spPr/>
      <dgm:t>
        <a:bodyPr/>
        <a:lstStyle/>
        <a:p>
          <a:endParaRPr lang="en-GB"/>
        </a:p>
      </dgm:t>
    </dgm:pt>
    <dgm:pt modelId="{C9D364F5-10CD-4A8B-B4BB-5F80447EDA5F}" type="pres">
      <dgm:prSet presAssocID="{88C80BDB-5398-49D4-B263-2A16A296FECE}" presName="node" presStyleLbl="node1" presStyleIdx="10" presStyleCnt="12">
        <dgm:presLayoutVars>
          <dgm:bulletEnabled val="1"/>
        </dgm:presLayoutVars>
      </dgm:prSet>
      <dgm:spPr/>
      <dgm:t>
        <a:bodyPr/>
        <a:lstStyle/>
        <a:p>
          <a:endParaRPr lang="en-GB"/>
        </a:p>
      </dgm:t>
    </dgm:pt>
    <dgm:pt modelId="{87F50147-2E21-4315-B80B-63E416DACB54}" type="pres">
      <dgm:prSet presAssocID="{BED391A8-BC7A-4870-AEB3-BDE1EAD3A9F0}" presName="sibTrans" presStyleLbl="sibTrans2D1" presStyleIdx="10" presStyleCnt="11"/>
      <dgm:spPr/>
      <dgm:t>
        <a:bodyPr/>
        <a:lstStyle/>
        <a:p>
          <a:endParaRPr lang="en-GB"/>
        </a:p>
      </dgm:t>
    </dgm:pt>
    <dgm:pt modelId="{712E306B-6F4F-4A85-BF6F-C37D8C31FF76}" type="pres">
      <dgm:prSet presAssocID="{BED391A8-BC7A-4870-AEB3-BDE1EAD3A9F0}" presName="connectorText" presStyleLbl="sibTrans2D1" presStyleIdx="10" presStyleCnt="11"/>
      <dgm:spPr/>
      <dgm:t>
        <a:bodyPr/>
        <a:lstStyle/>
        <a:p>
          <a:endParaRPr lang="en-GB"/>
        </a:p>
      </dgm:t>
    </dgm:pt>
    <dgm:pt modelId="{66EE6C82-91BF-4AE5-9221-ED1BF33504FE}" type="pres">
      <dgm:prSet presAssocID="{A06C5BAD-CFCB-451C-9992-07FAA214D23B}" presName="node" presStyleLbl="node1" presStyleIdx="11" presStyleCnt="12">
        <dgm:presLayoutVars>
          <dgm:bulletEnabled val="1"/>
        </dgm:presLayoutVars>
      </dgm:prSet>
      <dgm:spPr/>
      <dgm:t>
        <a:bodyPr/>
        <a:lstStyle/>
        <a:p>
          <a:endParaRPr lang="en-GB"/>
        </a:p>
      </dgm:t>
    </dgm:pt>
  </dgm:ptLst>
  <dgm:cxnLst>
    <dgm:cxn modelId="{C03701B2-0D8D-4A6F-B1D8-C254185057F9}" type="presOf" srcId="{B262F1F6-8ED3-4263-945E-6BB6EDD967E3}" destId="{AB8897A5-2653-420D-9261-4490406A8779}" srcOrd="1" destOrd="0" presId="urn:microsoft.com/office/officeart/2005/8/layout/process5"/>
    <dgm:cxn modelId="{551D1727-6934-457E-B4DD-2D2FDABD18A7}" srcId="{67672B20-40B7-4D05-A874-D33D35267229}" destId="{150746EF-5FE5-4787-B9B7-E699562FA5BE}" srcOrd="8" destOrd="0" parTransId="{66C61C37-C471-496B-B637-F811816BD7AC}" sibTransId="{5666C208-875D-4F00-86A9-09A5786D015A}"/>
    <dgm:cxn modelId="{5F2CDC17-B0F7-4FB8-8B84-F85737B0505E}" type="presOf" srcId="{2A6776DF-EF74-4BA9-939D-83364E0BDE7D}" destId="{06389DA6-E79E-4897-B26B-8F8657B666C3}" srcOrd="1" destOrd="0" presId="urn:microsoft.com/office/officeart/2005/8/layout/process5"/>
    <dgm:cxn modelId="{361B1331-E81D-4162-AFD3-EC4A3D8796F5}" type="presOf" srcId="{46C1FA79-53C4-423B-87D8-71AF4BA4E8A1}" destId="{3A8B2A9B-3183-4753-953D-616A2D90C284}" srcOrd="0" destOrd="0" presId="urn:microsoft.com/office/officeart/2005/8/layout/process5"/>
    <dgm:cxn modelId="{8D19C4D2-6556-4021-A769-166765608C24}" srcId="{67672B20-40B7-4D05-A874-D33D35267229}" destId="{83BF5CB2-9F01-4DA3-A3EC-A2741A96D620}" srcOrd="6" destOrd="0" parTransId="{2986BAA0-DB93-4FC5-B4AC-67C4339058C6}" sibTransId="{15320154-EF77-4537-85EE-AC760CD42AE2}"/>
    <dgm:cxn modelId="{94754ED4-D738-4DB1-ADC8-7E170315428F}" type="presOf" srcId="{A24F17BD-8DC3-447C-B8AC-25E4822D34F6}" destId="{8960D529-FFE1-4223-A026-D53D40FCEF94}" srcOrd="0" destOrd="0" presId="urn:microsoft.com/office/officeart/2005/8/layout/process5"/>
    <dgm:cxn modelId="{F93C1ADC-E647-4751-90C7-DAA53F321F6C}" type="presOf" srcId="{67672B20-40B7-4D05-A874-D33D35267229}" destId="{E3C89D5A-DDD6-47A1-9DF3-9198C361E624}" srcOrd="0" destOrd="0" presId="urn:microsoft.com/office/officeart/2005/8/layout/process5"/>
    <dgm:cxn modelId="{317DABA4-A623-43C9-803C-48035169BD70}" type="presOf" srcId="{1C8864D5-3F1D-48D1-9993-3F1F265F2C27}" destId="{1140768B-FDE6-4863-AF99-778CB8B6FF54}" srcOrd="1" destOrd="0" presId="urn:microsoft.com/office/officeart/2005/8/layout/process5"/>
    <dgm:cxn modelId="{F9BDC18F-5776-4B87-A23B-C02AEF8D404A}" type="presOf" srcId="{838E0D07-80A3-4D7B-B7B2-51EF790ABF58}" destId="{C377FC98-DA9D-458A-A32A-9CF7987731F1}" srcOrd="0" destOrd="0" presId="urn:microsoft.com/office/officeart/2005/8/layout/process5"/>
    <dgm:cxn modelId="{09E6B425-88A2-4220-9460-C42DBA23DA9D}" srcId="{67672B20-40B7-4D05-A874-D33D35267229}" destId="{88C80BDB-5398-49D4-B263-2A16A296FECE}" srcOrd="10" destOrd="0" parTransId="{F6617AC8-293B-488C-9D0E-A42F2F51AE12}" sibTransId="{BED391A8-BC7A-4870-AEB3-BDE1EAD3A9F0}"/>
    <dgm:cxn modelId="{CB12F5B6-9060-43B0-A7CC-4D0544BF990A}" type="presOf" srcId="{B262F1F6-8ED3-4263-945E-6BB6EDD967E3}" destId="{D6CF9AF4-F83A-4FF5-A3BA-53398471C52F}" srcOrd="0" destOrd="0" presId="urn:microsoft.com/office/officeart/2005/8/layout/process5"/>
    <dgm:cxn modelId="{EF5869AA-9CB2-4108-9469-D8312A3A14E9}" srcId="{67672B20-40B7-4D05-A874-D33D35267229}" destId="{46C1FA79-53C4-423B-87D8-71AF4BA4E8A1}" srcOrd="0" destOrd="0" parTransId="{1D73BD9B-C70F-4923-A28B-AA656247168B}" sibTransId="{B262F1F6-8ED3-4263-945E-6BB6EDD967E3}"/>
    <dgm:cxn modelId="{930A6113-03AA-4B67-9F87-8A1EB4416C30}" type="presOf" srcId="{BBB65938-2802-46B1-8CDD-009F58CCF5DB}" destId="{8A389D56-AC18-4E9F-A117-1E3038802A1A}" srcOrd="0" destOrd="0" presId="urn:microsoft.com/office/officeart/2005/8/layout/process5"/>
    <dgm:cxn modelId="{FC5D1871-468A-4EAD-AEFD-C8390C1DE190}" type="presOf" srcId="{BED391A8-BC7A-4870-AEB3-BDE1EAD3A9F0}" destId="{87F50147-2E21-4315-B80B-63E416DACB54}" srcOrd="0" destOrd="0" presId="urn:microsoft.com/office/officeart/2005/8/layout/process5"/>
    <dgm:cxn modelId="{0A43D332-BA0D-45BF-91D3-BDC4DBD7110C}" type="presOf" srcId="{2A6776DF-EF74-4BA9-939D-83364E0BDE7D}" destId="{D990BA01-7A8E-4E1F-AF95-82C7662E5D44}" srcOrd="0" destOrd="0" presId="urn:microsoft.com/office/officeart/2005/8/layout/process5"/>
    <dgm:cxn modelId="{A0FD0737-E692-4621-AC3D-120C84C9926C}" type="presOf" srcId="{4195D5F7-1E38-4A63-914F-22153C0374BF}" destId="{0D912963-DF80-4C33-9A10-E1643E883785}" srcOrd="0" destOrd="0" presId="urn:microsoft.com/office/officeart/2005/8/layout/process5"/>
    <dgm:cxn modelId="{DB239A30-BCD8-4C3F-8507-C4E7513F711C}" type="presOf" srcId="{B6BE8040-58CB-4F55-949F-352CE2A2C6BB}" destId="{37DE4DAB-CEF6-45DF-BBA8-423F02E70EB8}" srcOrd="0" destOrd="0" presId="urn:microsoft.com/office/officeart/2005/8/layout/process5"/>
    <dgm:cxn modelId="{ACBC307E-6872-4508-8F0F-0831171615B9}" srcId="{67672B20-40B7-4D05-A874-D33D35267229}" destId="{B6BE8040-58CB-4F55-949F-352CE2A2C6BB}" srcOrd="1" destOrd="0" parTransId="{52F06041-1EAE-498F-B8DE-F98EEE9E7A9F}" sibTransId="{EC176768-0E5F-469B-B8B5-0D6FD655699B}"/>
    <dgm:cxn modelId="{8313F9FF-BAA8-46AB-A6FA-63D5DB23A4D0}" srcId="{67672B20-40B7-4D05-A874-D33D35267229}" destId="{93D8E99F-2C8B-4332-971A-17087A9531C1}" srcOrd="9" destOrd="0" parTransId="{5783F7B6-03D4-40B5-B501-1340E392B4DB}" sibTransId="{E65E4B23-7FD7-44C4-9833-FA2BFDB74E2F}"/>
    <dgm:cxn modelId="{17336657-3E68-42FB-B39B-B3555BB3EFF9}" type="presOf" srcId="{15320154-EF77-4537-85EE-AC760CD42AE2}" destId="{D151B116-8B45-4579-B45D-B599FC00DE46}" srcOrd="0" destOrd="0" presId="urn:microsoft.com/office/officeart/2005/8/layout/process5"/>
    <dgm:cxn modelId="{CA4892DA-EE5D-4A67-A9D1-A67584C9C1ED}" type="presOf" srcId="{150746EF-5FE5-4787-B9B7-E699562FA5BE}" destId="{6CA91E45-13AF-4CE5-BC8D-FEC346337AE8}" srcOrd="0" destOrd="0" presId="urn:microsoft.com/office/officeart/2005/8/layout/process5"/>
    <dgm:cxn modelId="{3261DEFB-CD51-4624-AD81-E4F1AF6B1144}" srcId="{67672B20-40B7-4D05-A874-D33D35267229}" destId="{A06C5BAD-CFCB-451C-9992-07FAA214D23B}" srcOrd="11" destOrd="0" parTransId="{0874FFC5-1B22-4E4D-A785-83CCB6BA3645}" sibTransId="{B0B1C7C1-9991-40A5-9D6B-21F07845F8FD}"/>
    <dgm:cxn modelId="{619703F7-5FCE-4E65-8296-B774F1F0F138}" srcId="{67672B20-40B7-4D05-A874-D33D35267229}" destId="{838E0D07-80A3-4D7B-B7B2-51EF790ABF58}" srcOrd="4" destOrd="0" parTransId="{A52078C9-8215-4F9B-B0E8-A951626487A4}" sibTransId="{CD9CFC0A-11C8-492C-B9FE-10CC0CE2179E}"/>
    <dgm:cxn modelId="{955E2A07-6AE3-4C8A-83B0-36EE707F25AE}" srcId="{67672B20-40B7-4D05-A874-D33D35267229}" destId="{666E7906-2F82-40B7-A09B-748D2547B2CB}" srcOrd="5" destOrd="0" parTransId="{7386B3B8-CD72-4ABA-9D96-DDB9A7348A95}" sibTransId="{024E4FBF-DCA4-453C-9DC9-F998C3EC482C}"/>
    <dgm:cxn modelId="{D69C359C-C2F7-45D4-9F30-45C2F9DED948}" type="presOf" srcId="{E65E4B23-7FD7-44C4-9833-FA2BFDB74E2F}" destId="{0A3E050A-6D22-4DE1-8044-A45F0C19E614}" srcOrd="0" destOrd="0" presId="urn:microsoft.com/office/officeart/2005/8/layout/process5"/>
    <dgm:cxn modelId="{EBA0F39C-72CF-47D2-9CB2-E5F873CB4A83}" type="presOf" srcId="{83BF5CB2-9F01-4DA3-A3EC-A2741A96D620}" destId="{203E1920-BBDA-4056-A0BF-EB85A21269C3}" srcOrd="0" destOrd="0" presId="urn:microsoft.com/office/officeart/2005/8/layout/process5"/>
    <dgm:cxn modelId="{6907A385-424B-4784-9CDE-85648D855F3E}" type="presOf" srcId="{666E7906-2F82-40B7-A09B-748D2547B2CB}" destId="{A8D10563-FCEC-4EFF-ABAA-45BD87B964BA}" srcOrd="0" destOrd="0" presId="urn:microsoft.com/office/officeart/2005/8/layout/process5"/>
    <dgm:cxn modelId="{3600F097-57D5-4FDE-BB9E-7B95418FF857}" type="presOf" srcId="{BED391A8-BC7A-4870-AEB3-BDE1EAD3A9F0}" destId="{712E306B-6F4F-4A85-BF6F-C37D8C31FF76}" srcOrd="1" destOrd="0" presId="urn:microsoft.com/office/officeart/2005/8/layout/process5"/>
    <dgm:cxn modelId="{230B4418-EA8D-4CF7-AD79-9F5AF54D9A3A}" type="presOf" srcId="{E65E4B23-7FD7-44C4-9833-FA2BFDB74E2F}" destId="{BABBAEAB-009D-4095-AB4A-BB227411236C}" srcOrd="1" destOrd="0" presId="urn:microsoft.com/office/officeart/2005/8/layout/process5"/>
    <dgm:cxn modelId="{C5129B2D-D9A0-4A54-9B00-559EE6AF93AC}" type="presOf" srcId="{75DE7434-937D-4CC5-AF3C-6A72A97343F2}" destId="{F49FC9DE-24F2-4BBD-9770-3234590F4FE9}" srcOrd="0" destOrd="0" presId="urn:microsoft.com/office/officeart/2005/8/layout/process5"/>
    <dgm:cxn modelId="{00D0709B-9867-4652-ADD0-F38951F0C250}" srcId="{67672B20-40B7-4D05-A874-D33D35267229}" destId="{4195D5F7-1E38-4A63-914F-22153C0374BF}" srcOrd="2" destOrd="0" parTransId="{14ADE291-25F9-43D7-94A6-8EA70EC50F70}" sibTransId="{1C8864D5-3F1D-48D1-9993-3F1F265F2C27}"/>
    <dgm:cxn modelId="{57709C50-D08C-47BA-8FF7-15734D057638}" type="presOf" srcId="{CD9CFC0A-11C8-492C-B9FE-10CC0CE2179E}" destId="{CD3FB081-991C-4E0A-81F0-9427EE8293D7}" srcOrd="0" destOrd="0" presId="urn:microsoft.com/office/officeart/2005/8/layout/process5"/>
    <dgm:cxn modelId="{472F9046-044D-4B5B-A10C-00C835C97ADC}" type="presOf" srcId="{5666C208-875D-4F00-86A9-09A5786D015A}" destId="{540038F5-EA0E-4CDF-9B61-CA99768ECDD3}" srcOrd="1" destOrd="0" presId="urn:microsoft.com/office/officeart/2005/8/layout/process5"/>
    <dgm:cxn modelId="{06B49F96-1406-4945-B519-D12940350012}" type="presOf" srcId="{A06C5BAD-CFCB-451C-9992-07FAA214D23B}" destId="{66EE6C82-91BF-4AE5-9221-ED1BF33504FE}" srcOrd="0" destOrd="0" presId="urn:microsoft.com/office/officeart/2005/8/layout/process5"/>
    <dgm:cxn modelId="{4B884101-8742-4DBA-99CB-665CF7631665}" type="presOf" srcId="{88C80BDB-5398-49D4-B263-2A16A296FECE}" destId="{C9D364F5-10CD-4A8B-B4BB-5F80447EDA5F}" srcOrd="0" destOrd="0" presId="urn:microsoft.com/office/officeart/2005/8/layout/process5"/>
    <dgm:cxn modelId="{25438EC8-18D8-47CA-8345-A96641BE1068}" type="presOf" srcId="{1C8864D5-3F1D-48D1-9993-3F1F265F2C27}" destId="{346B9192-02CA-4EE7-B294-CC7C688DC539}" srcOrd="0" destOrd="0" presId="urn:microsoft.com/office/officeart/2005/8/layout/process5"/>
    <dgm:cxn modelId="{2FA0B60A-58BC-4297-B99B-C68250EA54DA}" type="presOf" srcId="{75DE7434-937D-4CC5-AF3C-6A72A97343F2}" destId="{F27271F7-A054-4C0D-9953-695389EC5214}" srcOrd="1" destOrd="0" presId="urn:microsoft.com/office/officeart/2005/8/layout/process5"/>
    <dgm:cxn modelId="{5A4D839A-57B8-43A9-A8E5-D7040A5D5F66}" srcId="{67672B20-40B7-4D05-A874-D33D35267229}" destId="{A24F17BD-8DC3-447C-B8AC-25E4822D34F6}" srcOrd="7" destOrd="0" parTransId="{0D25E771-948E-4EC0-8128-B5F4BB10D843}" sibTransId="{2A6776DF-EF74-4BA9-939D-83364E0BDE7D}"/>
    <dgm:cxn modelId="{A980A81B-91F8-4A94-8743-DD1DB7381CE8}" type="presOf" srcId="{93D8E99F-2C8B-4332-971A-17087A9531C1}" destId="{5C2CAE18-1AB3-4E2C-92CE-8E11C84857DD}" srcOrd="0" destOrd="0" presId="urn:microsoft.com/office/officeart/2005/8/layout/process5"/>
    <dgm:cxn modelId="{146E3DCC-DE4B-44E6-90F5-3D122C64B96E}" srcId="{67672B20-40B7-4D05-A874-D33D35267229}" destId="{BBB65938-2802-46B1-8CDD-009F58CCF5DB}" srcOrd="3" destOrd="0" parTransId="{B8F7EC42-AB60-4DB5-8B16-9132979E1CCD}" sibTransId="{75DE7434-937D-4CC5-AF3C-6A72A97343F2}"/>
    <dgm:cxn modelId="{9CCC731B-5005-440F-AB28-E9394BD5431E}" type="presOf" srcId="{CD9CFC0A-11C8-492C-B9FE-10CC0CE2179E}" destId="{47136510-11A7-400A-ACC7-D209CEC62C1A}" srcOrd="1" destOrd="0" presId="urn:microsoft.com/office/officeart/2005/8/layout/process5"/>
    <dgm:cxn modelId="{FAB6B476-0109-4293-8828-1E55E7CC9974}" type="presOf" srcId="{EC176768-0E5F-469B-B8B5-0D6FD655699B}" destId="{E978A0F4-69B7-4D49-832C-7FD73CD9BE6D}" srcOrd="1" destOrd="0" presId="urn:microsoft.com/office/officeart/2005/8/layout/process5"/>
    <dgm:cxn modelId="{C366F0D7-09BE-41F3-AD49-DB2D7C28395C}" type="presOf" srcId="{024E4FBF-DCA4-453C-9DC9-F998C3EC482C}" destId="{C43CC74A-9A2E-427D-A53A-4EA6D5BF27CB}" srcOrd="1" destOrd="0" presId="urn:microsoft.com/office/officeart/2005/8/layout/process5"/>
    <dgm:cxn modelId="{001FE041-17E1-4D31-A7DE-0B9214D6DC8A}" type="presOf" srcId="{024E4FBF-DCA4-453C-9DC9-F998C3EC482C}" destId="{7F13FCB6-5AB7-4C4E-9E97-7601583C16C7}" srcOrd="0" destOrd="0" presId="urn:microsoft.com/office/officeart/2005/8/layout/process5"/>
    <dgm:cxn modelId="{279C6A55-7498-4E58-82AD-CFFEAC0556F2}" type="presOf" srcId="{5666C208-875D-4F00-86A9-09A5786D015A}" destId="{7C71F876-173E-49A3-9956-D4AC7964658A}" srcOrd="0" destOrd="0" presId="urn:microsoft.com/office/officeart/2005/8/layout/process5"/>
    <dgm:cxn modelId="{15D50BD4-C21E-4928-824A-404F65620E3C}" type="presOf" srcId="{EC176768-0E5F-469B-B8B5-0D6FD655699B}" destId="{02342FF1-07A8-4DB1-ABD9-7588207825DA}" srcOrd="0" destOrd="0" presId="urn:microsoft.com/office/officeart/2005/8/layout/process5"/>
    <dgm:cxn modelId="{522E012F-39A1-43D3-AC64-A5B656CD5EEF}" type="presOf" srcId="{15320154-EF77-4537-85EE-AC760CD42AE2}" destId="{12E47BA6-2F61-420F-B58F-A7263034CE0D}" srcOrd="1" destOrd="0" presId="urn:microsoft.com/office/officeart/2005/8/layout/process5"/>
    <dgm:cxn modelId="{45CF785E-B880-4E66-B9D1-04D6755ECCA8}" type="presParOf" srcId="{E3C89D5A-DDD6-47A1-9DF3-9198C361E624}" destId="{3A8B2A9B-3183-4753-953D-616A2D90C284}" srcOrd="0" destOrd="0" presId="urn:microsoft.com/office/officeart/2005/8/layout/process5"/>
    <dgm:cxn modelId="{F7D40499-01D0-4912-A1DF-94C394307681}" type="presParOf" srcId="{E3C89D5A-DDD6-47A1-9DF3-9198C361E624}" destId="{D6CF9AF4-F83A-4FF5-A3BA-53398471C52F}" srcOrd="1" destOrd="0" presId="urn:microsoft.com/office/officeart/2005/8/layout/process5"/>
    <dgm:cxn modelId="{25E71655-23E7-4AFB-9304-6942A7795168}" type="presParOf" srcId="{D6CF9AF4-F83A-4FF5-A3BA-53398471C52F}" destId="{AB8897A5-2653-420D-9261-4490406A8779}" srcOrd="0" destOrd="0" presId="urn:microsoft.com/office/officeart/2005/8/layout/process5"/>
    <dgm:cxn modelId="{1B8E6322-5C95-45BE-9D0B-88AF32988284}" type="presParOf" srcId="{E3C89D5A-DDD6-47A1-9DF3-9198C361E624}" destId="{37DE4DAB-CEF6-45DF-BBA8-423F02E70EB8}" srcOrd="2" destOrd="0" presId="urn:microsoft.com/office/officeart/2005/8/layout/process5"/>
    <dgm:cxn modelId="{3B98054A-D724-49D4-A287-5AE38032303D}" type="presParOf" srcId="{E3C89D5A-DDD6-47A1-9DF3-9198C361E624}" destId="{02342FF1-07A8-4DB1-ABD9-7588207825DA}" srcOrd="3" destOrd="0" presId="urn:microsoft.com/office/officeart/2005/8/layout/process5"/>
    <dgm:cxn modelId="{46B6F379-08D8-484B-B677-50F19738C231}" type="presParOf" srcId="{02342FF1-07A8-4DB1-ABD9-7588207825DA}" destId="{E978A0F4-69B7-4D49-832C-7FD73CD9BE6D}" srcOrd="0" destOrd="0" presId="urn:microsoft.com/office/officeart/2005/8/layout/process5"/>
    <dgm:cxn modelId="{99DB05C3-8623-4636-95DC-3912522F6981}" type="presParOf" srcId="{E3C89D5A-DDD6-47A1-9DF3-9198C361E624}" destId="{0D912963-DF80-4C33-9A10-E1643E883785}" srcOrd="4" destOrd="0" presId="urn:microsoft.com/office/officeart/2005/8/layout/process5"/>
    <dgm:cxn modelId="{400280DD-16B4-48D0-8D71-4665F5AE83C3}" type="presParOf" srcId="{E3C89D5A-DDD6-47A1-9DF3-9198C361E624}" destId="{346B9192-02CA-4EE7-B294-CC7C688DC539}" srcOrd="5" destOrd="0" presId="urn:microsoft.com/office/officeart/2005/8/layout/process5"/>
    <dgm:cxn modelId="{504684E3-CB0E-4F21-8340-82F5864B8770}" type="presParOf" srcId="{346B9192-02CA-4EE7-B294-CC7C688DC539}" destId="{1140768B-FDE6-4863-AF99-778CB8B6FF54}" srcOrd="0" destOrd="0" presId="urn:microsoft.com/office/officeart/2005/8/layout/process5"/>
    <dgm:cxn modelId="{66262BE1-3387-4F10-BB58-0CCC78A0CB2A}" type="presParOf" srcId="{E3C89D5A-DDD6-47A1-9DF3-9198C361E624}" destId="{8A389D56-AC18-4E9F-A117-1E3038802A1A}" srcOrd="6" destOrd="0" presId="urn:microsoft.com/office/officeart/2005/8/layout/process5"/>
    <dgm:cxn modelId="{CCEB77E5-9A86-4A27-AFEF-4E000865C215}" type="presParOf" srcId="{E3C89D5A-DDD6-47A1-9DF3-9198C361E624}" destId="{F49FC9DE-24F2-4BBD-9770-3234590F4FE9}" srcOrd="7" destOrd="0" presId="urn:microsoft.com/office/officeart/2005/8/layout/process5"/>
    <dgm:cxn modelId="{2366C50F-DD8F-4C2D-9F48-A25F7BD59BFA}" type="presParOf" srcId="{F49FC9DE-24F2-4BBD-9770-3234590F4FE9}" destId="{F27271F7-A054-4C0D-9953-695389EC5214}" srcOrd="0" destOrd="0" presId="urn:microsoft.com/office/officeart/2005/8/layout/process5"/>
    <dgm:cxn modelId="{44CABDDC-36E4-40AB-AFF5-F9B528BACC6C}" type="presParOf" srcId="{E3C89D5A-DDD6-47A1-9DF3-9198C361E624}" destId="{C377FC98-DA9D-458A-A32A-9CF7987731F1}" srcOrd="8" destOrd="0" presId="urn:microsoft.com/office/officeart/2005/8/layout/process5"/>
    <dgm:cxn modelId="{164822A4-1056-4F42-A036-B741422A08BC}" type="presParOf" srcId="{E3C89D5A-DDD6-47A1-9DF3-9198C361E624}" destId="{CD3FB081-991C-4E0A-81F0-9427EE8293D7}" srcOrd="9" destOrd="0" presId="urn:microsoft.com/office/officeart/2005/8/layout/process5"/>
    <dgm:cxn modelId="{19631378-28BE-4D39-B0F6-4214269ED1F8}" type="presParOf" srcId="{CD3FB081-991C-4E0A-81F0-9427EE8293D7}" destId="{47136510-11A7-400A-ACC7-D209CEC62C1A}" srcOrd="0" destOrd="0" presId="urn:microsoft.com/office/officeart/2005/8/layout/process5"/>
    <dgm:cxn modelId="{6126A09F-BB8D-40F1-A140-6E07C4A6177E}" type="presParOf" srcId="{E3C89D5A-DDD6-47A1-9DF3-9198C361E624}" destId="{A8D10563-FCEC-4EFF-ABAA-45BD87B964BA}" srcOrd="10" destOrd="0" presId="urn:microsoft.com/office/officeart/2005/8/layout/process5"/>
    <dgm:cxn modelId="{2F08E2D4-2951-4D14-8796-68FFFDAF40CE}" type="presParOf" srcId="{E3C89D5A-DDD6-47A1-9DF3-9198C361E624}" destId="{7F13FCB6-5AB7-4C4E-9E97-7601583C16C7}" srcOrd="11" destOrd="0" presId="urn:microsoft.com/office/officeart/2005/8/layout/process5"/>
    <dgm:cxn modelId="{6268AD28-53F1-48ED-99C4-3A8A528AA942}" type="presParOf" srcId="{7F13FCB6-5AB7-4C4E-9E97-7601583C16C7}" destId="{C43CC74A-9A2E-427D-A53A-4EA6D5BF27CB}" srcOrd="0" destOrd="0" presId="urn:microsoft.com/office/officeart/2005/8/layout/process5"/>
    <dgm:cxn modelId="{C909A7D9-6772-49B1-BC9F-501697674BEB}" type="presParOf" srcId="{E3C89D5A-DDD6-47A1-9DF3-9198C361E624}" destId="{203E1920-BBDA-4056-A0BF-EB85A21269C3}" srcOrd="12" destOrd="0" presId="urn:microsoft.com/office/officeart/2005/8/layout/process5"/>
    <dgm:cxn modelId="{21B9F07E-4624-4EA4-840D-1903C21941CC}" type="presParOf" srcId="{E3C89D5A-DDD6-47A1-9DF3-9198C361E624}" destId="{D151B116-8B45-4579-B45D-B599FC00DE46}" srcOrd="13" destOrd="0" presId="urn:microsoft.com/office/officeart/2005/8/layout/process5"/>
    <dgm:cxn modelId="{5B883AE6-FA47-4781-AEDF-3566EEC7A11F}" type="presParOf" srcId="{D151B116-8B45-4579-B45D-B599FC00DE46}" destId="{12E47BA6-2F61-420F-B58F-A7263034CE0D}" srcOrd="0" destOrd="0" presId="urn:microsoft.com/office/officeart/2005/8/layout/process5"/>
    <dgm:cxn modelId="{22B14D8A-8BCD-486E-918C-875F27D5D6F7}" type="presParOf" srcId="{E3C89D5A-DDD6-47A1-9DF3-9198C361E624}" destId="{8960D529-FFE1-4223-A026-D53D40FCEF94}" srcOrd="14" destOrd="0" presId="urn:microsoft.com/office/officeart/2005/8/layout/process5"/>
    <dgm:cxn modelId="{65CA3E4B-CA83-4535-9ECA-16CAC8579FEC}" type="presParOf" srcId="{E3C89D5A-DDD6-47A1-9DF3-9198C361E624}" destId="{D990BA01-7A8E-4E1F-AF95-82C7662E5D44}" srcOrd="15" destOrd="0" presId="urn:microsoft.com/office/officeart/2005/8/layout/process5"/>
    <dgm:cxn modelId="{CD3A19DF-D9BB-49BB-B0A8-26BA583AEBAE}" type="presParOf" srcId="{D990BA01-7A8E-4E1F-AF95-82C7662E5D44}" destId="{06389DA6-E79E-4897-B26B-8F8657B666C3}" srcOrd="0" destOrd="0" presId="urn:microsoft.com/office/officeart/2005/8/layout/process5"/>
    <dgm:cxn modelId="{B7F17D44-D759-44F3-9AB3-EB282A9DA1A2}" type="presParOf" srcId="{E3C89D5A-DDD6-47A1-9DF3-9198C361E624}" destId="{6CA91E45-13AF-4CE5-BC8D-FEC346337AE8}" srcOrd="16" destOrd="0" presId="urn:microsoft.com/office/officeart/2005/8/layout/process5"/>
    <dgm:cxn modelId="{9FD9C36C-13EF-4904-8AF8-588A5BE5F936}" type="presParOf" srcId="{E3C89D5A-DDD6-47A1-9DF3-9198C361E624}" destId="{7C71F876-173E-49A3-9956-D4AC7964658A}" srcOrd="17" destOrd="0" presId="urn:microsoft.com/office/officeart/2005/8/layout/process5"/>
    <dgm:cxn modelId="{DF809771-0E73-4495-B472-745A54579D05}" type="presParOf" srcId="{7C71F876-173E-49A3-9956-D4AC7964658A}" destId="{540038F5-EA0E-4CDF-9B61-CA99768ECDD3}" srcOrd="0" destOrd="0" presId="urn:microsoft.com/office/officeart/2005/8/layout/process5"/>
    <dgm:cxn modelId="{E1FDD545-68EC-4EDE-A587-E96062DAA783}" type="presParOf" srcId="{E3C89D5A-DDD6-47A1-9DF3-9198C361E624}" destId="{5C2CAE18-1AB3-4E2C-92CE-8E11C84857DD}" srcOrd="18" destOrd="0" presId="urn:microsoft.com/office/officeart/2005/8/layout/process5"/>
    <dgm:cxn modelId="{A8A423FB-B9BB-4D0B-92CB-27265912D103}" type="presParOf" srcId="{E3C89D5A-DDD6-47A1-9DF3-9198C361E624}" destId="{0A3E050A-6D22-4DE1-8044-A45F0C19E614}" srcOrd="19" destOrd="0" presId="urn:microsoft.com/office/officeart/2005/8/layout/process5"/>
    <dgm:cxn modelId="{E93DE159-DAD8-4EE5-9AA7-8787093123BC}" type="presParOf" srcId="{0A3E050A-6D22-4DE1-8044-A45F0C19E614}" destId="{BABBAEAB-009D-4095-AB4A-BB227411236C}" srcOrd="0" destOrd="0" presId="urn:microsoft.com/office/officeart/2005/8/layout/process5"/>
    <dgm:cxn modelId="{508FADF8-E17E-4426-836E-606B2EEF3EA6}" type="presParOf" srcId="{E3C89D5A-DDD6-47A1-9DF3-9198C361E624}" destId="{C9D364F5-10CD-4A8B-B4BB-5F80447EDA5F}" srcOrd="20" destOrd="0" presId="urn:microsoft.com/office/officeart/2005/8/layout/process5"/>
    <dgm:cxn modelId="{08EC82FA-4CDC-4B98-AD82-B6AC635EF315}" type="presParOf" srcId="{E3C89D5A-DDD6-47A1-9DF3-9198C361E624}" destId="{87F50147-2E21-4315-B80B-63E416DACB54}" srcOrd="21" destOrd="0" presId="urn:microsoft.com/office/officeart/2005/8/layout/process5"/>
    <dgm:cxn modelId="{8AB21818-D605-4FCD-877A-C3D006F42F6F}" type="presParOf" srcId="{87F50147-2E21-4315-B80B-63E416DACB54}" destId="{712E306B-6F4F-4A85-BF6F-C37D8C31FF76}" srcOrd="0" destOrd="0" presId="urn:microsoft.com/office/officeart/2005/8/layout/process5"/>
    <dgm:cxn modelId="{CEF8CAE2-EF8B-46E0-A2FB-FE526A733C31}" type="presParOf" srcId="{E3C89D5A-DDD6-47A1-9DF3-9198C361E624}" destId="{66EE6C82-91BF-4AE5-9221-ED1BF33504FE}" srcOrd="22" destOrd="0" presId="urn:microsoft.com/office/officeart/2005/8/layout/process5"/>
  </dgm:cxnLst>
  <dgm:bg>
    <a:solidFill>
      <a:schemeClr val="lt1">
        <a:hueOff val="0"/>
        <a:satOff val="0"/>
        <a:lumOff val="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7672B20-40B7-4D05-A874-D33D35267229}"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GB"/>
        </a:p>
      </dgm:t>
    </dgm:pt>
    <dgm:pt modelId="{46C1FA79-53C4-423B-87D8-71AF4BA4E8A1}">
      <dgm:prSet phldrT="[Text]"/>
      <dgm:spPr/>
      <dgm:t>
        <a:bodyPr/>
        <a:lstStyle/>
        <a:p>
          <a:r>
            <a:rPr lang="en-GB"/>
            <a:t>Register </a:t>
          </a:r>
          <a:endParaRPr lang="en-GB" dirty="0"/>
        </a:p>
      </dgm:t>
    </dgm:pt>
    <dgm:pt modelId="{1D73BD9B-C70F-4923-A28B-AA656247168B}" type="parTrans" cxnId="{EF5869AA-9CB2-4108-9469-D8312A3A14E9}">
      <dgm:prSet/>
      <dgm:spPr/>
      <dgm:t>
        <a:bodyPr/>
        <a:lstStyle/>
        <a:p>
          <a:endParaRPr lang="en-GB"/>
        </a:p>
      </dgm:t>
    </dgm:pt>
    <dgm:pt modelId="{B262F1F6-8ED3-4263-945E-6BB6EDD967E3}" type="sibTrans" cxnId="{EF5869AA-9CB2-4108-9469-D8312A3A14E9}">
      <dgm:prSet/>
      <dgm:spPr/>
      <dgm:t>
        <a:bodyPr/>
        <a:lstStyle/>
        <a:p>
          <a:endParaRPr lang="en-GB" dirty="0"/>
        </a:p>
      </dgm:t>
    </dgm:pt>
    <dgm:pt modelId="{B6BE8040-58CB-4F55-949F-352CE2A2C6BB}">
      <dgm:prSet phldrT="[Text]"/>
      <dgm:spPr/>
      <dgm:t>
        <a:bodyPr/>
        <a:lstStyle/>
        <a:p>
          <a:r>
            <a:rPr lang="en-GB"/>
            <a:t>Personal details </a:t>
          </a:r>
          <a:endParaRPr lang="en-GB" dirty="0"/>
        </a:p>
      </dgm:t>
    </dgm:pt>
    <dgm:pt modelId="{52F06041-1EAE-498F-B8DE-F98EEE9E7A9F}" type="parTrans" cxnId="{ACBC307E-6872-4508-8F0F-0831171615B9}">
      <dgm:prSet/>
      <dgm:spPr/>
      <dgm:t>
        <a:bodyPr/>
        <a:lstStyle/>
        <a:p>
          <a:endParaRPr lang="en-GB"/>
        </a:p>
      </dgm:t>
    </dgm:pt>
    <dgm:pt modelId="{EC176768-0E5F-469B-B8B5-0D6FD655699B}" type="sibTrans" cxnId="{ACBC307E-6872-4508-8F0F-0831171615B9}">
      <dgm:prSet/>
      <dgm:spPr/>
      <dgm:t>
        <a:bodyPr/>
        <a:lstStyle/>
        <a:p>
          <a:endParaRPr lang="en-GB" dirty="0"/>
        </a:p>
      </dgm:t>
    </dgm:pt>
    <dgm:pt modelId="{4195D5F7-1E38-4A63-914F-22153C0374BF}">
      <dgm:prSet phldrT="[Text]"/>
      <dgm:spPr/>
      <dgm:t>
        <a:bodyPr/>
        <a:lstStyle/>
        <a:p>
          <a:r>
            <a:rPr lang="en-GB"/>
            <a:t>Additional information </a:t>
          </a:r>
          <a:endParaRPr lang="en-GB" dirty="0"/>
        </a:p>
      </dgm:t>
    </dgm:pt>
    <dgm:pt modelId="{14ADE291-25F9-43D7-94A6-8EA70EC50F70}" type="parTrans" cxnId="{00D0709B-9867-4652-ADD0-F38951F0C250}">
      <dgm:prSet/>
      <dgm:spPr/>
      <dgm:t>
        <a:bodyPr/>
        <a:lstStyle/>
        <a:p>
          <a:endParaRPr lang="en-GB"/>
        </a:p>
      </dgm:t>
    </dgm:pt>
    <dgm:pt modelId="{1C8864D5-3F1D-48D1-9993-3F1F265F2C27}" type="sibTrans" cxnId="{00D0709B-9867-4652-ADD0-F38951F0C250}">
      <dgm:prSet/>
      <dgm:spPr/>
      <dgm:t>
        <a:bodyPr/>
        <a:lstStyle/>
        <a:p>
          <a:endParaRPr lang="en-GB" dirty="0"/>
        </a:p>
      </dgm:t>
    </dgm:pt>
    <dgm:pt modelId="{838E0D07-80A3-4D7B-B7B2-51EF790ABF58}">
      <dgm:prSet phldrT="[Text]"/>
      <dgm:spPr/>
      <dgm:t>
        <a:bodyPr/>
        <a:lstStyle/>
        <a:p>
          <a:r>
            <a:rPr lang="en-GB"/>
            <a:t>Education</a:t>
          </a:r>
          <a:endParaRPr lang="en-GB" dirty="0"/>
        </a:p>
      </dgm:t>
    </dgm:pt>
    <dgm:pt modelId="{A52078C9-8215-4F9B-B0E8-A951626487A4}" type="parTrans" cxnId="{619703F7-5FCE-4E65-8296-B774F1F0F138}">
      <dgm:prSet/>
      <dgm:spPr/>
      <dgm:t>
        <a:bodyPr/>
        <a:lstStyle/>
        <a:p>
          <a:endParaRPr lang="en-GB"/>
        </a:p>
      </dgm:t>
    </dgm:pt>
    <dgm:pt modelId="{CD9CFC0A-11C8-492C-B9FE-10CC0CE2179E}" type="sibTrans" cxnId="{619703F7-5FCE-4E65-8296-B774F1F0F138}">
      <dgm:prSet/>
      <dgm:spPr/>
      <dgm:t>
        <a:bodyPr/>
        <a:lstStyle/>
        <a:p>
          <a:endParaRPr lang="en-GB" dirty="0"/>
        </a:p>
      </dgm:t>
    </dgm:pt>
    <dgm:pt modelId="{666E7906-2F82-40B7-A09B-748D2547B2CB}">
      <dgm:prSet phldrT="[Text]"/>
      <dgm:spPr/>
      <dgm:t>
        <a:bodyPr/>
        <a:lstStyle/>
        <a:p>
          <a:r>
            <a:rPr lang="en-GB"/>
            <a:t>Employment</a:t>
          </a:r>
          <a:endParaRPr lang="en-GB" dirty="0"/>
        </a:p>
      </dgm:t>
    </dgm:pt>
    <dgm:pt modelId="{7386B3B8-CD72-4ABA-9D96-DDB9A7348A95}" type="parTrans" cxnId="{955E2A07-6AE3-4C8A-83B0-36EE707F25AE}">
      <dgm:prSet/>
      <dgm:spPr/>
      <dgm:t>
        <a:bodyPr/>
        <a:lstStyle/>
        <a:p>
          <a:endParaRPr lang="en-GB"/>
        </a:p>
      </dgm:t>
    </dgm:pt>
    <dgm:pt modelId="{024E4FBF-DCA4-453C-9DC9-F998C3EC482C}" type="sibTrans" cxnId="{955E2A07-6AE3-4C8A-83B0-36EE707F25AE}">
      <dgm:prSet/>
      <dgm:spPr/>
      <dgm:t>
        <a:bodyPr/>
        <a:lstStyle/>
        <a:p>
          <a:endParaRPr lang="en-GB" dirty="0"/>
        </a:p>
      </dgm:t>
    </dgm:pt>
    <dgm:pt modelId="{83BF5CB2-9F01-4DA3-A3EC-A2741A96D620}">
      <dgm:prSet phldrT="[Text]"/>
      <dgm:spPr>
        <a:solidFill>
          <a:srgbClr val="EB641E"/>
        </a:solidFill>
        <a:ln w="57150">
          <a:solidFill>
            <a:srgbClr val="EB641E"/>
          </a:solidFill>
        </a:ln>
      </dgm:spPr>
      <dgm:t>
        <a:bodyPr/>
        <a:lstStyle/>
        <a:p>
          <a:r>
            <a:rPr lang="en-GB" dirty="0"/>
            <a:t>Personal Statement</a:t>
          </a:r>
        </a:p>
      </dgm:t>
    </dgm:pt>
    <dgm:pt modelId="{2986BAA0-DB93-4FC5-B4AC-67C4339058C6}" type="parTrans" cxnId="{8D19C4D2-6556-4021-A769-166765608C24}">
      <dgm:prSet/>
      <dgm:spPr/>
      <dgm:t>
        <a:bodyPr/>
        <a:lstStyle/>
        <a:p>
          <a:endParaRPr lang="en-GB"/>
        </a:p>
      </dgm:t>
    </dgm:pt>
    <dgm:pt modelId="{15320154-EF77-4537-85EE-AC760CD42AE2}" type="sibTrans" cxnId="{8D19C4D2-6556-4021-A769-166765608C24}">
      <dgm:prSet/>
      <dgm:spPr/>
      <dgm:t>
        <a:bodyPr/>
        <a:lstStyle/>
        <a:p>
          <a:endParaRPr lang="en-GB" dirty="0"/>
        </a:p>
      </dgm:t>
    </dgm:pt>
    <dgm:pt modelId="{A24F17BD-8DC3-447C-B8AC-25E4822D34F6}">
      <dgm:prSet phldrT="[Text]"/>
      <dgm:spPr/>
      <dgm:t>
        <a:bodyPr/>
        <a:lstStyle/>
        <a:p>
          <a:r>
            <a:rPr lang="en-GB"/>
            <a:t>Reference</a:t>
          </a:r>
          <a:endParaRPr lang="en-GB" dirty="0"/>
        </a:p>
      </dgm:t>
    </dgm:pt>
    <dgm:pt modelId="{0D25E771-948E-4EC0-8128-B5F4BB10D843}" type="parTrans" cxnId="{5A4D839A-57B8-43A9-A8E5-D7040A5D5F66}">
      <dgm:prSet/>
      <dgm:spPr/>
      <dgm:t>
        <a:bodyPr/>
        <a:lstStyle/>
        <a:p>
          <a:endParaRPr lang="en-GB"/>
        </a:p>
      </dgm:t>
    </dgm:pt>
    <dgm:pt modelId="{2A6776DF-EF74-4BA9-939D-83364E0BDE7D}" type="sibTrans" cxnId="{5A4D839A-57B8-43A9-A8E5-D7040A5D5F66}">
      <dgm:prSet/>
      <dgm:spPr/>
      <dgm:t>
        <a:bodyPr/>
        <a:lstStyle/>
        <a:p>
          <a:endParaRPr lang="en-GB" dirty="0"/>
        </a:p>
      </dgm:t>
    </dgm:pt>
    <dgm:pt modelId="{150746EF-5FE5-4787-B9B7-E699562FA5BE}">
      <dgm:prSet phldrT="[Text]"/>
      <dgm:spPr/>
      <dgm:t>
        <a:bodyPr/>
        <a:lstStyle/>
        <a:p>
          <a:r>
            <a:rPr lang="en-GB"/>
            <a:t>Declaration</a:t>
          </a:r>
          <a:endParaRPr lang="en-GB" dirty="0"/>
        </a:p>
      </dgm:t>
    </dgm:pt>
    <dgm:pt modelId="{66C61C37-C471-496B-B637-F811816BD7AC}" type="parTrans" cxnId="{551D1727-6934-457E-B4DD-2D2FDABD18A7}">
      <dgm:prSet/>
      <dgm:spPr/>
      <dgm:t>
        <a:bodyPr/>
        <a:lstStyle/>
        <a:p>
          <a:endParaRPr lang="en-GB"/>
        </a:p>
      </dgm:t>
    </dgm:pt>
    <dgm:pt modelId="{5666C208-875D-4F00-86A9-09A5786D015A}" type="sibTrans" cxnId="{551D1727-6934-457E-B4DD-2D2FDABD18A7}">
      <dgm:prSet/>
      <dgm:spPr/>
      <dgm:t>
        <a:bodyPr/>
        <a:lstStyle/>
        <a:p>
          <a:endParaRPr lang="en-GB" dirty="0"/>
        </a:p>
      </dgm:t>
    </dgm:pt>
    <dgm:pt modelId="{93D8E99F-2C8B-4332-971A-17087A9531C1}">
      <dgm:prSet phldrT="[Text]"/>
      <dgm:spPr/>
      <dgm:t>
        <a:bodyPr/>
        <a:lstStyle/>
        <a:p>
          <a:r>
            <a:rPr lang="en-GB" dirty="0"/>
            <a:t>Payment</a:t>
          </a:r>
        </a:p>
      </dgm:t>
    </dgm:pt>
    <dgm:pt modelId="{5783F7B6-03D4-40B5-B501-1340E392B4DB}" type="parTrans" cxnId="{8313F9FF-BAA8-46AB-A6FA-63D5DB23A4D0}">
      <dgm:prSet/>
      <dgm:spPr/>
      <dgm:t>
        <a:bodyPr/>
        <a:lstStyle/>
        <a:p>
          <a:endParaRPr lang="en-GB"/>
        </a:p>
      </dgm:t>
    </dgm:pt>
    <dgm:pt modelId="{E65E4B23-7FD7-44C4-9833-FA2BFDB74E2F}" type="sibTrans" cxnId="{8313F9FF-BAA8-46AB-A6FA-63D5DB23A4D0}">
      <dgm:prSet/>
      <dgm:spPr/>
      <dgm:t>
        <a:bodyPr/>
        <a:lstStyle/>
        <a:p>
          <a:endParaRPr lang="en-GB" dirty="0"/>
        </a:p>
      </dgm:t>
    </dgm:pt>
    <dgm:pt modelId="{88C80BDB-5398-49D4-B263-2A16A296FECE}">
      <dgm:prSet phldrT="[Text]"/>
      <dgm:spPr/>
      <dgm:t>
        <a:bodyPr/>
        <a:lstStyle/>
        <a:p>
          <a:r>
            <a:rPr lang="en-GB"/>
            <a:t>Application sent</a:t>
          </a:r>
          <a:endParaRPr lang="en-GB" dirty="0"/>
        </a:p>
      </dgm:t>
    </dgm:pt>
    <dgm:pt modelId="{F6617AC8-293B-488C-9D0E-A42F2F51AE12}" type="parTrans" cxnId="{09E6B425-88A2-4220-9460-C42DBA23DA9D}">
      <dgm:prSet/>
      <dgm:spPr/>
      <dgm:t>
        <a:bodyPr/>
        <a:lstStyle/>
        <a:p>
          <a:endParaRPr lang="en-GB"/>
        </a:p>
      </dgm:t>
    </dgm:pt>
    <dgm:pt modelId="{BED391A8-BC7A-4870-AEB3-BDE1EAD3A9F0}" type="sibTrans" cxnId="{09E6B425-88A2-4220-9460-C42DBA23DA9D}">
      <dgm:prSet/>
      <dgm:spPr/>
      <dgm:t>
        <a:bodyPr/>
        <a:lstStyle/>
        <a:p>
          <a:endParaRPr lang="en-GB" dirty="0"/>
        </a:p>
      </dgm:t>
    </dgm:pt>
    <dgm:pt modelId="{A06C5BAD-CFCB-451C-9992-07FAA214D23B}">
      <dgm:prSet phldrT="[Text]"/>
      <dgm:spPr/>
      <dgm:t>
        <a:bodyPr/>
        <a:lstStyle/>
        <a:p>
          <a:r>
            <a:rPr lang="en-GB"/>
            <a:t>Track application status </a:t>
          </a:r>
          <a:endParaRPr lang="en-GB" dirty="0"/>
        </a:p>
      </dgm:t>
    </dgm:pt>
    <dgm:pt modelId="{0874FFC5-1B22-4E4D-A785-83CCB6BA3645}" type="parTrans" cxnId="{3261DEFB-CD51-4624-AD81-E4F1AF6B1144}">
      <dgm:prSet/>
      <dgm:spPr/>
      <dgm:t>
        <a:bodyPr/>
        <a:lstStyle/>
        <a:p>
          <a:endParaRPr lang="en-GB"/>
        </a:p>
      </dgm:t>
    </dgm:pt>
    <dgm:pt modelId="{B0B1C7C1-9991-40A5-9D6B-21F07845F8FD}" type="sibTrans" cxnId="{3261DEFB-CD51-4624-AD81-E4F1AF6B1144}">
      <dgm:prSet/>
      <dgm:spPr/>
      <dgm:t>
        <a:bodyPr/>
        <a:lstStyle/>
        <a:p>
          <a:endParaRPr lang="en-GB"/>
        </a:p>
      </dgm:t>
    </dgm:pt>
    <dgm:pt modelId="{BBB65938-2802-46B1-8CDD-009F58CCF5DB}">
      <dgm:prSet/>
      <dgm:spPr>
        <a:solidFill>
          <a:schemeClr val="tx2">
            <a:lumMod val="75000"/>
            <a:lumOff val="25000"/>
          </a:schemeClr>
        </a:solidFill>
        <a:ln w="57150">
          <a:solidFill>
            <a:schemeClr val="accent3"/>
          </a:solidFill>
        </a:ln>
      </dgm:spPr>
      <dgm:t>
        <a:bodyPr/>
        <a:lstStyle/>
        <a:p>
          <a:r>
            <a:rPr lang="en-GB" dirty="0"/>
            <a:t>Choices </a:t>
          </a:r>
        </a:p>
      </dgm:t>
    </dgm:pt>
    <dgm:pt modelId="{B8F7EC42-AB60-4DB5-8B16-9132979E1CCD}" type="parTrans" cxnId="{146E3DCC-DE4B-44E6-90F5-3D122C64B96E}">
      <dgm:prSet/>
      <dgm:spPr/>
      <dgm:t>
        <a:bodyPr/>
        <a:lstStyle/>
        <a:p>
          <a:endParaRPr lang="en-GB"/>
        </a:p>
      </dgm:t>
    </dgm:pt>
    <dgm:pt modelId="{75DE7434-937D-4CC5-AF3C-6A72A97343F2}" type="sibTrans" cxnId="{146E3DCC-DE4B-44E6-90F5-3D122C64B96E}">
      <dgm:prSet/>
      <dgm:spPr/>
      <dgm:t>
        <a:bodyPr/>
        <a:lstStyle/>
        <a:p>
          <a:endParaRPr lang="en-GB"/>
        </a:p>
      </dgm:t>
    </dgm:pt>
    <dgm:pt modelId="{E3C89D5A-DDD6-47A1-9DF3-9198C361E624}" type="pres">
      <dgm:prSet presAssocID="{67672B20-40B7-4D05-A874-D33D35267229}" presName="diagram" presStyleCnt="0">
        <dgm:presLayoutVars>
          <dgm:dir/>
          <dgm:resizeHandles val="exact"/>
        </dgm:presLayoutVars>
      </dgm:prSet>
      <dgm:spPr/>
      <dgm:t>
        <a:bodyPr/>
        <a:lstStyle/>
        <a:p>
          <a:endParaRPr lang="en-GB"/>
        </a:p>
      </dgm:t>
    </dgm:pt>
    <dgm:pt modelId="{3A8B2A9B-3183-4753-953D-616A2D90C284}" type="pres">
      <dgm:prSet presAssocID="{46C1FA79-53C4-423B-87D8-71AF4BA4E8A1}" presName="node" presStyleLbl="node1" presStyleIdx="0" presStyleCnt="12">
        <dgm:presLayoutVars>
          <dgm:bulletEnabled val="1"/>
        </dgm:presLayoutVars>
      </dgm:prSet>
      <dgm:spPr/>
      <dgm:t>
        <a:bodyPr/>
        <a:lstStyle/>
        <a:p>
          <a:endParaRPr lang="en-GB"/>
        </a:p>
      </dgm:t>
    </dgm:pt>
    <dgm:pt modelId="{D6CF9AF4-F83A-4FF5-A3BA-53398471C52F}" type="pres">
      <dgm:prSet presAssocID="{B262F1F6-8ED3-4263-945E-6BB6EDD967E3}" presName="sibTrans" presStyleLbl="sibTrans2D1" presStyleIdx="0" presStyleCnt="11"/>
      <dgm:spPr/>
      <dgm:t>
        <a:bodyPr/>
        <a:lstStyle/>
        <a:p>
          <a:endParaRPr lang="en-GB"/>
        </a:p>
      </dgm:t>
    </dgm:pt>
    <dgm:pt modelId="{AB8897A5-2653-420D-9261-4490406A8779}" type="pres">
      <dgm:prSet presAssocID="{B262F1F6-8ED3-4263-945E-6BB6EDD967E3}" presName="connectorText" presStyleLbl="sibTrans2D1" presStyleIdx="0" presStyleCnt="11"/>
      <dgm:spPr/>
      <dgm:t>
        <a:bodyPr/>
        <a:lstStyle/>
        <a:p>
          <a:endParaRPr lang="en-GB"/>
        </a:p>
      </dgm:t>
    </dgm:pt>
    <dgm:pt modelId="{37DE4DAB-CEF6-45DF-BBA8-423F02E70EB8}" type="pres">
      <dgm:prSet presAssocID="{B6BE8040-58CB-4F55-949F-352CE2A2C6BB}" presName="node" presStyleLbl="node1" presStyleIdx="1" presStyleCnt="12">
        <dgm:presLayoutVars>
          <dgm:bulletEnabled val="1"/>
        </dgm:presLayoutVars>
      </dgm:prSet>
      <dgm:spPr/>
      <dgm:t>
        <a:bodyPr/>
        <a:lstStyle/>
        <a:p>
          <a:endParaRPr lang="en-GB"/>
        </a:p>
      </dgm:t>
    </dgm:pt>
    <dgm:pt modelId="{02342FF1-07A8-4DB1-ABD9-7588207825DA}" type="pres">
      <dgm:prSet presAssocID="{EC176768-0E5F-469B-B8B5-0D6FD655699B}" presName="sibTrans" presStyleLbl="sibTrans2D1" presStyleIdx="1" presStyleCnt="11"/>
      <dgm:spPr/>
      <dgm:t>
        <a:bodyPr/>
        <a:lstStyle/>
        <a:p>
          <a:endParaRPr lang="en-GB"/>
        </a:p>
      </dgm:t>
    </dgm:pt>
    <dgm:pt modelId="{E978A0F4-69B7-4D49-832C-7FD73CD9BE6D}" type="pres">
      <dgm:prSet presAssocID="{EC176768-0E5F-469B-B8B5-0D6FD655699B}" presName="connectorText" presStyleLbl="sibTrans2D1" presStyleIdx="1" presStyleCnt="11"/>
      <dgm:spPr/>
      <dgm:t>
        <a:bodyPr/>
        <a:lstStyle/>
        <a:p>
          <a:endParaRPr lang="en-GB"/>
        </a:p>
      </dgm:t>
    </dgm:pt>
    <dgm:pt modelId="{0D912963-DF80-4C33-9A10-E1643E883785}" type="pres">
      <dgm:prSet presAssocID="{4195D5F7-1E38-4A63-914F-22153C0374BF}" presName="node" presStyleLbl="node1" presStyleIdx="2" presStyleCnt="12">
        <dgm:presLayoutVars>
          <dgm:bulletEnabled val="1"/>
        </dgm:presLayoutVars>
      </dgm:prSet>
      <dgm:spPr/>
      <dgm:t>
        <a:bodyPr/>
        <a:lstStyle/>
        <a:p>
          <a:endParaRPr lang="en-GB"/>
        </a:p>
      </dgm:t>
    </dgm:pt>
    <dgm:pt modelId="{346B9192-02CA-4EE7-B294-CC7C688DC539}" type="pres">
      <dgm:prSet presAssocID="{1C8864D5-3F1D-48D1-9993-3F1F265F2C27}" presName="sibTrans" presStyleLbl="sibTrans2D1" presStyleIdx="2" presStyleCnt="11"/>
      <dgm:spPr/>
      <dgm:t>
        <a:bodyPr/>
        <a:lstStyle/>
        <a:p>
          <a:endParaRPr lang="en-GB"/>
        </a:p>
      </dgm:t>
    </dgm:pt>
    <dgm:pt modelId="{1140768B-FDE6-4863-AF99-778CB8B6FF54}" type="pres">
      <dgm:prSet presAssocID="{1C8864D5-3F1D-48D1-9993-3F1F265F2C27}" presName="connectorText" presStyleLbl="sibTrans2D1" presStyleIdx="2" presStyleCnt="11"/>
      <dgm:spPr/>
      <dgm:t>
        <a:bodyPr/>
        <a:lstStyle/>
        <a:p>
          <a:endParaRPr lang="en-GB"/>
        </a:p>
      </dgm:t>
    </dgm:pt>
    <dgm:pt modelId="{8A389D56-AC18-4E9F-A117-1E3038802A1A}" type="pres">
      <dgm:prSet presAssocID="{BBB65938-2802-46B1-8CDD-009F58CCF5DB}" presName="node" presStyleLbl="node1" presStyleIdx="3" presStyleCnt="12">
        <dgm:presLayoutVars>
          <dgm:bulletEnabled val="1"/>
        </dgm:presLayoutVars>
      </dgm:prSet>
      <dgm:spPr/>
      <dgm:t>
        <a:bodyPr/>
        <a:lstStyle/>
        <a:p>
          <a:endParaRPr lang="en-GB"/>
        </a:p>
      </dgm:t>
    </dgm:pt>
    <dgm:pt modelId="{F49FC9DE-24F2-4BBD-9770-3234590F4FE9}" type="pres">
      <dgm:prSet presAssocID="{75DE7434-937D-4CC5-AF3C-6A72A97343F2}" presName="sibTrans" presStyleLbl="sibTrans2D1" presStyleIdx="3" presStyleCnt="11"/>
      <dgm:spPr/>
      <dgm:t>
        <a:bodyPr/>
        <a:lstStyle/>
        <a:p>
          <a:endParaRPr lang="en-GB"/>
        </a:p>
      </dgm:t>
    </dgm:pt>
    <dgm:pt modelId="{F27271F7-A054-4C0D-9953-695389EC5214}" type="pres">
      <dgm:prSet presAssocID="{75DE7434-937D-4CC5-AF3C-6A72A97343F2}" presName="connectorText" presStyleLbl="sibTrans2D1" presStyleIdx="3" presStyleCnt="11"/>
      <dgm:spPr/>
      <dgm:t>
        <a:bodyPr/>
        <a:lstStyle/>
        <a:p>
          <a:endParaRPr lang="en-GB"/>
        </a:p>
      </dgm:t>
    </dgm:pt>
    <dgm:pt modelId="{C377FC98-DA9D-458A-A32A-9CF7987731F1}" type="pres">
      <dgm:prSet presAssocID="{838E0D07-80A3-4D7B-B7B2-51EF790ABF58}" presName="node" presStyleLbl="node1" presStyleIdx="4" presStyleCnt="12" custLinFactNeighborX="229" custLinFactNeighborY="-1927">
        <dgm:presLayoutVars>
          <dgm:bulletEnabled val="1"/>
        </dgm:presLayoutVars>
      </dgm:prSet>
      <dgm:spPr/>
      <dgm:t>
        <a:bodyPr/>
        <a:lstStyle/>
        <a:p>
          <a:endParaRPr lang="en-GB"/>
        </a:p>
      </dgm:t>
    </dgm:pt>
    <dgm:pt modelId="{CD3FB081-991C-4E0A-81F0-9427EE8293D7}" type="pres">
      <dgm:prSet presAssocID="{CD9CFC0A-11C8-492C-B9FE-10CC0CE2179E}" presName="sibTrans" presStyleLbl="sibTrans2D1" presStyleIdx="4" presStyleCnt="11"/>
      <dgm:spPr/>
      <dgm:t>
        <a:bodyPr/>
        <a:lstStyle/>
        <a:p>
          <a:endParaRPr lang="en-GB"/>
        </a:p>
      </dgm:t>
    </dgm:pt>
    <dgm:pt modelId="{47136510-11A7-400A-ACC7-D209CEC62C1A}" type="pres">
      <dgm:prSet presAssocID="{CD9CFC0A-11C8-492C-B9FE-10CC0CE2179E}" presName="connectorText" presStyleLbl="sibTrans2D1" presStyleIdx="4" presStyleCnt="11"/>
      <dgm:spPr/>
      <dgm:t>
        <a:bodyPr/>
        <a:lstStyle/>
        <a:p>
          <a:endParaRPr lang="en-GB"/>
        </a:p>
      </dgm:t>
    </dgm:pt>
    <dgm:pt modelId="{A8D10563-FCEC-4EFF-ABAA-45BD87B964BA}" type="pres">
      <dgm:prSet presAssocID="{666E7906-2F82-40B7-A09B-748D2547B2CB}" presName="node" presStyleLbl="node1" presStyleIdx="5" presStyleCnt="12">
        <dgm:presLayoutVars>
          <dgm:bulletEnabled val="1"/>
        </dgm:presLayoutVars>
      </dgm:prSet>
      <dgm:spPr/>
      <dgm:t>
        <a:bodyPr/>
        <a:lstStyle/>
        <a:p>
          <a:endParaRPr lang="en-GB"/>
        </a:p>
      </dgm:t>
    </dgm:pt>
    <dgm:pt modelId="{7F13FCB6-5AB7-4C4E-9E97-7601583C16C7}" type="pres">
      <dgm:prSet presAssocID="{024E4FBF-DCA4-453C-9DC9-F998C3EC482C}" presName="sibTrans" presStyleLbl="sibTrans2D1" presStyleIdx="5" presStyleCnt="11"/>
      <dgm:spPr/>
      <dgm:t>
        <a:bodyPr/>
        <a:lstStyle/>
        <a:p>
          <a:endParaRPr lang="en-GB"/>
        </a:p>
      </dgm:t>
    </dgm:pt>
    <dgm:pt modelId="{C43CC74A-9A2E-427D-A53A-4EA6D5BF27CB}" type="pres">
      <dgm:prSet presAssocID="{024E4FBF-DCA4-453C-9DC9-F998C3EC482C}" presName="connectorText" presStyleLbl="sibTrans2D1" presStyleIdx="5" presStyleCnt="11"/>
      <dgm:spPr/>
      <dgm:t>
        <a:bodyPr/>
        <a:lstStyle/>
        <a:p>
          <a:endParaRPr lang="en-GB"/>
        </a:p>
      </dgm:t>
    </dgm:pt>
    <dgm:pt modelId="{203E1920-BBDA-4056-A0BF-EB85A21269C3}" type="pres">
      <dgm:prSet presAssocID="{83BF5CB2-9F01-4DA3-A3EC-A2741A96D620}" presName="node" presStyleLbl="node1" presStyleIdx="6" presStyleCnt="12">
        <dgm:presLayoutVars>
          <dgm:bulletEnabled val="1"/>
        </dgm:presLayoutVars>
      </dgm:prSet>
      <dgm:spPr/>
      <dgm:t>
        <a:bodyPr/>
        <a:lstStyle/>
        <a:p>
          <a:endParaRPr lang="en-GB"/>
        </a:p>
      </dgm:t>
    </dgm:pt>
    <dgm:pt modelId="{D151B116-8B45-4579-B45D-B599FC00DE46}" type="pres">
      <dgm:prSet presAssocID="{15320154-EF77-4537-85EE-AC760CD42AE2}" presName="sibTrans" presStyleLbl="sibTrans2D1" presStyleIdx="6" presStyleCnt="11"/>
      <dgm:spPr/>
      <dgm:t>
        <a:bodyPr/>
        <a:lstStyle/>
        <a:p>
          <a:endParaRPr lang="en-GB"/>
        </a:p>
      </dgm:t>
    </dgm:pt>
    <dgm:pt modelId="{12E47BA6-2F61-420F-B58F-A7263034CE0D}" type="pres">
      <dgm:prSet presAssocID="{15320154-EF77-4537-85EE-AC760CD42AE2}" presName="connectorText" presStyleLbl="sibTrans2D1" presStyleIdx="6" presStyleCnt="11"/>
      <dgm:spPr/>
      <dgm:t>
        <a:bodyPr/>
        <a:lstStyle/>
        <a:p>
          <a:endParaRPr lang="en-GB"/>
        </a:p>
      </dgm:t>
    </dgm:pt>
    <dgm:pt modelId="{8960D529-FFE1-4223-A026-D53D40FCEF94}" type="pres">
      <dgm:prSet presAssocID="{A24F17BD-8DC3-447C-B8AC-25E4822D34F6}" presName="node" presStyleLbl="node1" presStyleIdx="7" presStyleCnt="12">
        <dgm:presLayoutVars>
          <dgm:bulletEnabled val="1"/>
        </dgm:presLayoutVars>
      </dgm:prSet>
      <dgm:spPr/>
      <dgm:t>
        <a:bodyPr/>
        <a:lstStyle/>
        <a:p>
          <a:endParaRPr lang="en-GB"/>
        </a:p>
      </dgm:t>
    </dgm:pt>
    <dgm:pt modelId="{D990BA01-7A8E-4E1F-AF95-82C7662E5D44}" type="pres">
      <dgm:prSet presAssocID="{2A6776DF-EF74-4BA9-939D-83364E0BDE7D}" presName="sibTrans" presStyleLbl="sibTrans2D1" presStyleIdx="7" presStyleCnt="11"/>
      <dgm:spPr/>
      <dgm:t>
        <a:bodyPr/>
        <a:lstStyle/>
        <a:p>
          <a:endParaRPr lang="en-GB"/>
        </a:p>
      </dgm:t>
    </dgm:pt>
    <dgm:pt modelId="{06389DA6-E79E-4897-B26B-8F8657B666C3}" type="pres">
      <dgm:prSet presAssocID="{2A6776DF-EF74-4BA9-939D-83364E0BDE7D}" presName="connectorText" presStyleLbl="sibTrans2D1" presStyleIdx="7" presStyleCnt="11"/>
      <dgm:spPr/>
      <dgm:t>
        <a:bodyPr/>
        <a:lstStyle/>
        <a:p>
          <a:endParaRPr lang="en-GB"/>
        </a:p>
      </dgm:t>
    </dgm:pt>
    <dgm:pt modelId="{6CA91E45-13AF-4CE5-BC8D-FEC346337AE8}" type="pres">
      <dgm:prSet presAssocID="{150746EF-5FE5-4787-B9B7-E699562FA5BE}" presName="node" presStyleLbl="node1" presStyleIdx="8" presStyleCnt="12">
        <dgm:presLayoutVars>
          <dgm:bulletEnabled val="1"/>
        </dgm:presLayoutVars>
      </dgm:prSet>
      <dgm:spPr/>
      <dgm:t>
        <a:bodyPr/>
        <a:lstStyle/>
        <a:p>
          <a:endParaRPr lang="en-GB"/>
        </a:p>
      </dgm:t>
    </dgm:pt>
    <dgm:pt modelId="{7C71F876-173E-49A3-9956-D4AC7964658A}" type="pres">
      <dgm:prSet presAssocID="{5666C208-875D-4F00-86A9-09A5786D015A}" presName="sibTrans" presStyleLbl="sibTrans2D1" presStyleIdx="8" presStyleCnt="11"/>
      <dgm:spPr/>
      <dgm:t>
        <a:bodyPr/>
        <a:lstStyle/>
        <a:p>
          <a:endParaRPr lang="en-GB"/>
        </a:p>
      </dgm:t>
    </dgm:pt>
    <dgm:pt modelId="{540038F5-EA0E-4CDF-9B61-CA99768ECDD3}" type="pres">
      <dgm:prSet presAssocID="{5666C208-875D-4F00-86A9-09A5786D015A}" presName="connectorText" presStyleLbl="sibTrans2D1" presStyleIdx="8" presStyleCnt="11"/>
      <dgm:spPr/>
      <dgm:t>
        <a:bodyPr/>
        <a:lstStyle/>
        <a:p>
          <a:endParaRPr lang="en-GB"/>
        </a:p>
      </dgm:t>
    </dgm:pt>
    <dgm:pt modelId="{5C2CAE18-1AB3-4E2C-92CE-8E11C84857DD}" type="pres">
      <dgm:prSet presAssocID="{93D8E99F-2C8B-4332-971A-17087A9531C1}" presName="node" presStyleLbl="node1" presStyleIdx="9" presStyleCnt="12">
        <dgm:presLayoutVars>
          <dgm:bulletEnabled val="1"/>
        </dgm:presLayoutVars>
      </dgm:prSet>
      <dgm:spPr/>
      <dgm:t>
        <a:bodyPr/>
        <a:lstStyle/>
        <a:p>
          <a:endParaRPr lang="en-GB"/>
        </a:p>
      </dgm:t>
    </dgm:pt>
    <dgm:pt modelId="{0A3E050A-6D22-4DE1-8044-A45F0C19E614}" type="pres">
      <dgm:prSet presAssocID="{E65E4B23-7FD7-44C4-9833-FA2BFDB74E2F}" presName="sibTrans" presStyleLbl="sibTrans2D1" presStyleIdx="9" presStyleCnt="11"/>
      <dgm:spPr/>
      <dgm:t>
        <a:bodyPr/>
        <a:lstStyle/>
        <a:p>
          <a:endParaRPr lang="en-GB"/>
        </a:p>
      </dgm:t>
    </dgm:pt>
    <dgm:pt modelId="{BABBAEAB-009D-4095-AB4A-BB227411236C}" type="pres">
      <dgm:prSet presAssocID="{E65E4B23-7FD7-44C4-9833-FA2BFDB74E2F}" presName="connectorText" presStyleLbl="sibTrans2D1" presStyleIdx="9" presStyleCnt="11"/>
      <dgm:spPr/>
      <dgm:t>
        <a:bodyPr/>
        <a:lstStyle/>
        <a:p>
          <a:endParaRPr lang="en-GB"/>
        </a:p>
      </dgm:t>
    </dgm:pt>
    <dgm:pt modelId="{C9D364F5-10CD-4A8B-B4BB-5F80447EDA5F}" type="pres">
      <dgm:prSet presAssocID="{88C80BDB-5398-49D4-B263-2A16A296FECE}" presName="node" presStyleLbl="node1" presStyleIdx="10" presStyleCnt="12">
        <dgm:presLayoutVars>
          <dgm:bulletEnabled val="1"/>
        </dgm:presLayoutVars>
      </dgm:prSet>
      <dgm:spPr/>
      <dgm:t>
        <a:bodyPr/>
        <a:lstStyle/>
        <a:p>
          <a:endParaRPr lang="en-GB"/>
        </a:p>
      </dgm:t>
    </dgm:pt>
    <dgm:pt modelId="{87F50147-2E21-4315-B80B-63E416DACB54}" type="pres">
      <dgm:prSet presAssocID="{BED391A8-BC7A-4870-AEB3-BDE1EAD3A9F0}" presName="sibTrans" presStyleLbl="sibTrans2D1" presStyleIdx="10" presStyleCnt="11"/>
      <dgm:spPr/>
      <dgm:t>
        <a:bodyPr/>
        <a:lstStyle/>
        <a:p>
          <a:endParaRPr lang="en-GB"/>
        </a:p>
      </dgm:t>
    </dgm:pt>
    <dgm:pt modelId="{712E306B-6F4F-4A85-BF6F-C37D8C31FF76}" type="pres">
      <dgm:prSet presAssocID="{BED391A8-BC7A-4870-AEB3-BDE1EAD3A9F0}" presName="connectorText" presStyleLbl="sibTrans2D1" presStyleIdx="10" presStyleCnt="11"/>
      <dgm:spPr/>
      <dgm:t>
        <a:bodyPr/>
        <a:lstStyle/>
        <a:p>
          <a:endParaRPr lang="en-GB"/>
        </a:p>
      </dgm:t>
    </dgm:pt>
    <dgm:pt modelId="{66EE6C82-91BF-4AE5-9221-ED1BF33504FE}" type="pres">
      <dgm:prSet presAssocID="{A06C5BAD-CFCB-451C-9992-07FAA214D23B}" presName="node" presStyleLbl="node1" presStyleIdx="11" presStyleCnt="12">
        <dgm:presLayoutVars>
          <dgm:bulletEnabled val="1"/>
        </dgm:presLayoutVars>
      </dgm:prSet>
      <dgm:spPr/>
      <dgm:t>
        <a:bodyPr/>
        <a:lstStyle/>
        <a:p>
          <a:endParaRPr lang="en-GB"/>
        </a:p>
      </dgm:t>
    </dgm:pt>
  </dgm:ptLst>
  <dgm:cxnLst>
    <dgm:cxn modelId="{40F3451D-2A94-4429-89A1-579A93F8F1C2}" type="presOf" srcId="{EC176768-0E5F-469B-B8B5-0D6FD655699B}" destId="{E978A0F4-69B7-4D49-832C-7FD73CD9BE6D}" srcOrd="1" destOrd="0" presId="urn:microsoft.com/office/officeart/2005/8/layout/process5"/>
    <dgm:cxn modelId="{9F53BFED-87CD-4B39-B8F2-45A8A957CC6F}" type="presOf" srcId="{2A6776DF-EF74-4BA9-939D-83364E0BDE7D}" destId="{D990BA01-7A8E-4E1F-AF95-82C7662E5D44}" srcOrd="0" destOrd="0" presId="urn:microsoft.com/office/officeart/2005/8/layout/process5"/>
    <dgm:cxn modelId="{5F0B7203-815D-4A2A-B158-B53BA7B9469F}" type="presOf" srcId="{5666C208-875D-4F00-86A9-09A5786D015A}" destId="{7C71F876-173E-49A3-9956-D4AC7964658A}" srcOrd="0" destOrd="0" presId="urn:microsoft.com/office/officeart/2005/8/layout/process5"/>
    <dgm:cxn modelId="{1DA844C1-7447-4FB4-BF81-4DC98A090C0E}" type="presOf" srcId="{15320154-EF77-4537-85EE-AC760CD42AE2}" destId="{12E47BA6-2F61-420F-B58F-A7263034CE0D}" srcOrd="1" destOrd="0" presId="urn:microsoft.com/office/officeart/2005/8/layout/process5"/>
    <dgm:cxn modelId="{39B6D8BC-2133-4E0D-8F5D-38C5A3314C85}" type="presOf" srcId="{67672B20-40B7-4D05-A874-D33D35267229}" destId="{E3C89D5A-DDD6-47A1-9DF3-9198C361E624}" srcOrd="0" destOrd="0" presId="urn:microsoft.com/office/officeart/2005/8/layout/process5"/>
    <dgm:cxn modelId="{460E47E6-70F8-48E7-8C94-220D38FA7120}" type="presOf" srcId="{A06C5BAD-CFCB-451C-9992-07FAA214D23B}" destId="{66EE6C82-91BF-4AE5-9221-ED1BF33504FE}" srcOrd="0" destOrd="0" presId="urn:microsoft.com/office/officeart/2005/8/layout/process5"/>
    <dgm:cxn modelId="{D4DED143-F409-4560-94BC-773C33A00737}" type="presOf" srcId="{5666C208-875D-4F00-86A9-09A5786D015A}" destId="{540038F5-EA0E-4CDF-9B61-CA99768ECDD3}" srcOrd="1" destOrd="0" presId="urn:microsoft.com/office/officeart/2005/8/layout/process5"/>
    <dgm:cxn modelId="{551D1727-6934-457E-B4DD-2D2FDABD18A7}" srcId="{67672B20-40B7-4D05-A874-D33D35267229}" destId="{150746EF-5FE5-4787-B9B7-E699562FA5BE}" srcOrd="8" destOrd="0" parTransId="{66C61C37-C471-496B-B637-F811816BD7AC}" sibTransId="{5666C208-875D-4F00-86A9-09A5786D015A}"/>
    <dgm:cxn modelId="{C2CBDFF7-3991-42A7-96C4-2605D3E7CED7}" type="presOf" srcId="{93D8E99F-2C8B-4332-971A-17087A9531C1}" destId="{5C2CAE18-1AB3-4E2C-92CE-8E11C84857DD}" srcOrd="0" destOrd="0" presId="urn:microsoft.com/office/officeart/2005/8/layout/process5"/>
    <dgm:cxn modelId="{83CC7D29-EA75-45B1-86FD-942998EC1D7A}" type="presOf" srcId="{4195D5F7-1E38-4A63-914F-22153C0374BF}" destId="{0D912963-DF80-4C33-9A10-E1643E883785}" srcOrd="0" destOrd="0" presId="urn:microsoft.com/office/officeart/2005/8/layout/process5"/>
    <dgm:cxn modelId="{1B197391-60C3-4EC4-B15F-C2A7AB7A5395}" type="presOf" srcId="{BBB65938-2802-46B1-8CDD-009F58CCF5DB}" destId="{8A389D56-AC18-4E9F-A117-1E3038802A1A}" srcOrd="0" destOrd="0" presId="urn:microsoft.com/office/officeart/2005/8/layout/process5"/>
    <dgm:cxn modelId="{386ECD17-193D-4976-831C-6E7AAEED3873}" type="presOf" srcId="{E65E4B23-7FD7-44C4-9833-FA2BFDB74E2F}" destId="{0A3E050A-6D22-4DE1-8044-A45F0C19E614}" srcOrd="0" destOrd="0" presId="urn:microsoft.com/office/officeart/2005/8/layout/process5"/>
    <dgm:cxn modelId="{8D19C4D2-6556-4021-A769-166765608C24}" srcId="{67672B20-40B7-4D05-A874-D33D35267229}" destId="{83BF5CB2-9F01-4DA3-A3EC-A2741A96D620}" srcOrd="6" destOrd="0" parTransId="{2986BAA0-DB93-4FC5-B4AC-67C4339058C6}" sibTransId="{15320154-EF77-4537-85EE-AC760CD42AE2}"/>
    <dgm:cxn modelId="{C597E6CB-B425-41A2-ACF2-9A9E4E54975C}" type="presOf" srcId="{2A6776DF-EF74-4BA9-939D-83364E0BDE7D}" destId="{06389DA6-E79E-4897-B26B-8F8657B666C3}" srcOrd="1" destOrd="0" presId="urn:microsoft.com/office/officeart/2005/8/layout/process5"/>
    <dgm:cxn modelId="{DA6354E6-CCB0-4A00-88CB-6447EF0FF0E9}" type="presOf" srcId="{EC176768-0E5F-469B-B8B5-0D6FD655699B}" destId="{02342FF1-07A8-4DB1-ABD9-7588207825DA}" srcOrd="0" destOrd="0" presId="urn:microsoft.com/office/officeart/2005/8/layout/process5"/>
    <dgm:cxn modelId="{209DF014-06A2-42D2-A292-B1FEE408867C}" type="presOf" srcId="{666E7906-2F82-40B7-A09B-748D2547B2CB}" destId="{A8D10563-FCEC-4EFF-ABAA-45BD87B964BA}" srcOrd="0" destOrd="0" presId="urn:microsoft.com/office/officeart/2005/8/layout/process5"/>
    <dgm:cxn modelId="{71573C3B-96EB-4F72-B26C-89B446C89E2D}" type="presOf" srcId="{75DE7434-937D-4CC5-AF3C-6A72A97343F2}" destId="{F27271F7-A054-4C0D-9953-695389EC5214}" srcOrd="1" destOrd="0" presId="urn:microsoft.com/office/officeart/2005/8/layout/process5"/>
    <dgm:cxn modelId="{09E6B425-88A2-4220-9460-C42DBA23DA9D}" srcId="{67672B20-40B7-4D05-A874-D33D35267229}" destId="{88C80BDB-5398-49D4-B263-2A16A296FECE}" srcOrd="10" destOrd="0" parTransId="{F6617AC8-293B-488C-9D0E-A42F2F51AE12}" sibTransId="{BED391A8-BC7A-4870-AEB3-BDE1EAD3A9F0}"/>
    <dgm:cxn modelId="{EF5869AA-9CB2-4108-9469-D8312A3A14E9}" srcId="{67672B20-40B7-4D05-A874-D33D35267229}" destId="{46C1FA79-53C4-423B-87D8-71AF4BA4E8A1}" srcOrd="0" destOrd="0" parTransId="{1D73BD9B-C70F-4923-A28B-AA656247168B}" sibTransId="{B262F1F6-8ED3-4263-945E-6BB6EDD967E3}"/>
    <dgm:cxn modelId="{F75E071F-BDAB-48B5-9D95-5175785D6F66}" type="presOf" srcId="{A24F17BD-8DC3-447C-B8AC-25E4822D34F6}" destId="{8960D529-FFE1-4223-A026-D53D40FCEF94}" srcOrd="0" destOrd="0" presId="urn:microsoft.com/office/officeart/2005/8/layout/process5"/>
    <dgm:cxn modelId="{CC31BF89-9FDF-484F-A4A9-77C9AB5CE196}" type="presOf" srcId="{83BF5CB2-9F01-4DA3-A3EC-A2741A96D620}" destId="{203E1920-BBDA-4056-A0BF-EB85A21269C3}" srcOrd="0" destOrd="0" presId="urn:microsoft.com/office/officeart/2005/8/layout/process5"/>
    <dgm:cxn modelId="{ACBC307E-6872-4508-8F0F-0831171615B9}" srcId="{67672B20-40B7-4D05-A874-D33D35267229}" destId="{B6BE8040-58CB-4F55-949F-352CE2A2C6BB}" srcOrd="1" destOrd="0" parTransId="{52F06041-1EAE-498F-B8DE-F98EEE9E7A9F}" sibTransId="{EC176768-0E5F-469B-B8B5-0D6FD655699B}"/>
    <dgm:cxn modelId="{7B66A2C9-5231-4B96-BCDA-6EE26F6424FD}" type="presOf" srcId="{024E4FBF-DCA4-453C-9DC9-F998C3EC482C}" destId="{C43CC74A-9A2E-427D-A53A-4EA6D5BF27CB}" srcOrd="1" destOrd="0" presId="urn:microsoft.com/office/officeart/2005/8/layout/process5"/>
    <dgm:cxn modelId="{8313F9FF-BAA8-46AB-A6FA-63D5DB23A4D0}" srcId="{67672B20-40B7-4D05-A874-D33D35267229}" destId="{93D8E99F-2C8B-4332-971A-17087A9531C1}" srcOrd="9" destOrd="0" parTransId="{5783F7B6-03D4-40B5-B501-1340E392B4DB}" sibTransId="{E65E4B23-7FD7-44C4-9833-FA2BFDB74E2F}"/>
    <dgm:cxn modelId="{8673159C-8116-4868-A403-C697754346A6}" type="presOf" srcId="{1C8864D5-3F1D-48D1-9993-3F1F265F2C27}" destId="{346B9192-02CA-4EE7-B294-CC7C688DC539}" srcOrd="0" destOrd="0" presId="urn:microsoft.com/office/officeart/2005/8/layout/process5"/>
    <dgm:cxn modelId="{3634D66C-5106-49FE-BDDA-B776AC3F9820}" type="presOf" srcId="{CD9CFC0A-11C8-492C-B9FE-10CC0CE2179E}" destId="{CD3FB081-991C-4E0A-81F0-9427EE8293D7}" srcOrd="0" destOrd="0" presId="urn:microsoft.com/office/officeart/2005/8/layout/process5"/>
    <dgm:cxn modelId="{E90A4C89-D4E5-4212-8689-0608CFDCE119}" type="presOf" srcId="{CD9CFC0A-11C8-492C-B9FE-10CC0CE2179E}" destId="{47136510-11A7-400A-ACC7-D209CEC62C1A}" srcOrd="1" destOrd="0" presId="urn:microsoft.com/office/officeart/2005/8/layout/process5"/>
    <dgm:cxn modelId="{3261DEFB-CD51-4624-AD81-E4F1AF6B1144}" srcId="{67672B20-40B7-4D05-A874-D33D35267229}" destId="{A06C5BAD-CFCB-451C-9992-07FAA214D23B}" srcOrd="11" destOrd="0" parTransId="{0874FFC5-1B22-4E4D-A785-83CCB6BA3645}" sibTransId="{B0B1C7C1-9991-40A5-9D6B-21F07845F8FD}"/>
    <dgm:cxn modelId="{619703F7-5FCE-4E65-8296-B774F1F0F138}" srcId="{67672B20-40B7-4D05-A874-D33D35267229}" destId="{838E0D07-80A3-4D7B-B7B2-51EF790ABF58}" srcOrd="4" destOrd="0" parTransId="{A52078C9-8215-4F9B-B0E8-A951626487A4}" sibTransId="{CD9CFC0A-11C8-492C-B9FE-10CC0CE2179E}"/>
    <dgm:cxn modelId="{C22E90E8-3302-4344-A386-199CACBF25BC}" type="presOf" srcId="{BED391A8-BC7A-4870-AEB3-BDE1EAD3A9F0}" destId="{712E306B-6F4F-4A85-BF6F-C37D8C31FF76}" srcOrd="1" destOrd="0" presId="urn:microsoft.com/office/officeart/2005/8/layout/process5"/>
    <dgm:cxn modelId="{C2DE3A0E-E99F-4621-A529-F8AB0BF36536}" type="presOf" srcId="{15320154-EF77-4537-85EE-AC760CD42AE2}" destId="{D151B116-8B45-4579-B45D-B599FC00DE46}" srcOrd="0" destOrd="0" presId="urn:microsoft.com/office/officeart/2005/8/layout/process5"/>
    <dgm:cxn modelId="{955E2A07-6AE3-4C8A-83B0-36EE707F25AE}" srcId="{67672B20-40B7-4D05-A874-D33D35267229}" destId="{666E7906-2F82-40B7-A09B-748D2547B2CB}" srcOrd="5" destOrd="0" parTransId="{7386B3B8-CD72-4ABA-9D96-DDB9A7348A95}" sibTransId="{024E4FBF-DCA4-453C-9DC9-F998C3EC482C}"/>
    <dgm:cxn modelId="{6CA6F6D9-E849-4EC1-8E07-6B43FBC58A4A}" type="presOf" srcId="{B262F1F6-8ED3-4263-945E-6BB6EDD967E3}" destId="{D6CF9AF4-F83A-4FF5-A3BA-53398471C52F}" srcOrd="0" destOrd="0" presId="urn:microsoft.com/office/officeart/2005/8/layout/process5"/>
    <dgm:cxn modelId="{6D00F7D1-1C08-4ADE-9173-01569DC06AB9}" type="presOf" srcId="{B6BE8040-58CB-4F55-949F-352CE2A2C6BB}" destId="{37DE4DAB-CEF6-45DF-BBA8-423F02E70EB8}" srcOrd="0" destOrd="0" presId="urn:microsoft.com/office/officeart/2005/8/layout/process5"/>
    <dgm:cxn modelId="{00D0709B-9867-4652-ADD0-F38951F0C250}" srcId="{67672B20-40B7-4D05-A874-D33D35267229}" destId="{4195D5F7-1E38-4A63-914F-22153C0374BF}" srcOrd="2" destOrd="0" parTransId="{14ADE291-25F9-43D7-94A6-8EA70EC50F70}" sibTransId="{1C8864D5-3F1D-48D1-9993-3F1F265F2C27}"/>
    <dgm:cxn modelId="{92FF7FED-504D-4A27-A0D9-E2463B32636A}" type="presOf" srcId="{150746EF-5FE5-4787-B9B7-E699562FA5BE}" destId="{6CA91E45-13AF-4CE5-BC8D-FEC346337AE8}" srcOrd="0" destOrd="0" presId="urn:microsoft.com/office/officeart/2005/8/layout/process5"/>
    <dgm:cxn modelId="{3F914B62-1AEF-4D45-BDDF-CDBF552732F8}" type="presOf" srcId="{024E4FBF-DCA4-453C-9DC9-F998C3EC482C}" destId="{7F13FCB6-5AB7-4C4E-9E97-7601583C16C7}" srcOrd="0" destOrd="0" presId="urn:microsoft.com/office/officeart/2005/8/layout/process5"/>
    <dgm:cxn modelId="{ABA1A2E7-0794-4B28-AA49-5120A727E263}" type="presOf" srcId="{838E0D07-80A3-4D7B-B7B2-51EF790ABF58}" destId="{C377FC98-DA9D-458A-A32A-9CF7987731F1}" srcOrd="0" destOrd="0" presId="urn:microsoft.com/office/officeart/2005/8/layout/process5"/>
    <dgm:cxn modelId="{7133E9C9-B98D-4E3C-977A-76CE7AE18E91}" type="presOf" srcId="{BED391A8-BC7A-4870-AEB3-BDE1EAD3A9F0}" destId="{87F50147-2E21-4315-B80B-63E416DACB54}" srcOrd="0" destOrd="0" presId="urn:microsoft.com/office/officeart/2005/8/layout/process5"/>
    <dgm:cxn modelId="{5A4D839A-57B8-43A9-A8E5-D7040A5D5F66}" srcId="{67672B20-40B7-4D05-A874-D33D35267229}" destId="{A24F17BD-8DC3-447C-B8AC-25E4822D34F6}" srcOrd="7" destOrd="0" parTransId="{0D25E771-948E-4EC0-8128-B5F4BB10D843}" sibTransId="{2A6776DF-EF74-4BA9-939D-83364E0BDE7D}"/>
    <dgm:cxn modelId="{69954606-CEB2-4374-B431-10A4CD4363FF}" type="presOf" srcId="{75DE7434-937D-4CC5-AF3C-6A72A97343F2}" destId="{F49FC9DE-24F2-4BBD-9770-3234590F4FE9}" srcOrd="0" destOrd="0" presId="urn:microsoft.com/office/officeart/2005/8/layout/process5"/>
    <dgm:cxn modelId="{146E3DCC-DE4B-44E6-90F5-3D122C64B96E}" srcId="{67672B20-40B7-4D05-A874-D33D35267229}" destId="{BBB65938-2802-46B1-8CDD-009F58CCF5DB}" srcOrd="3" destOrd="0" parTransId="{B8F7EC42-AB60-4DB5-8B16-9132979E1CCD}" sibTransId="{75DE7434-937D-4CC5-AF3C-6A72A97343F2}"/>
    <dgm:cxn modelId="{9C8655C2-62BB-44E9-9B33-8D62AC62D150}" type="presOf" srcId="{46C1FA79-53C4-423B-87D8-71AF4BA4E8A1}" destId="{3A8B2A9B-3183-4753-953D-616A2D90C284}" srcOrd="0" destOrd="0" presId="urn:microsoft.com/office/officeart/2005/8/layout/process5"/>
    <dgm:cxn modelId="{6EDA1B8E-1C1D-4780-B43E-C8420EA76010}" type="presOf" srcId="{88C80BDB-5398-49D4-B263-2A16A296FECE}" destId="{C9D364F5-10CD-4A8B-B4BB-5F80447EDA5F}" srcOrd="0" destOrd="0" presId="urn:microsoft.com/office/officeart/2005/8/layout/process5"/>
    <dgm:cxn modelId="{308319D5-BD13-436E-9C2C-3578F839922A}" type="presOf" srcId="{B262F1F6-8ED3-4263-945E-6BB6EDD967E3}" destId="{AB8897A5-2653-420D-9261-4490406A8779}" srcOrd="1" destOrd="0" presId="urn:microsoft.com/office/officeart/2005/8/layout/process5"/>
    <dgm:cxn modelId="{3620E463-75CB-4034-94C3-762492E4EFF4}" type="presOf" srcId="{1C8864D5-3F1D-48D1-9993-3F1F265F2C27}" destId="{1140768B-FDE6-4863-AF99-778CB8B6FF54}" srcOrd="1" destOrd="0" presId="urn:microsoft.com/office/officeart/2005/8/layout/process5"/>
    <dgm:cxn modelId="{6B40527C-190E-4D49-9367-65BA2D431EE3}" type="presOf" srcId="{E65E4B23-7FD7-44C4-9833-FA2BFDB74E2F}" destId="{BABBAEAB-009D-4095-AB4A-BB227411236C}" srcOrd="1" destOrd="0" presId="urn:microsoft.com/office/officeart/2005/8/layout/process5"/>
    <dgm:cxn modelId="{E136D60B-DCA9-4556-8DB4-3C9E98601FBB}" type="presParOf" srcId="{E3C89D5A-DDD6-47A1-9DF3-9198C361E624}" destId="{3A8B2A9B-3183-4753-953D-616A2D90C284}" srcOrd="0" destOrd="0" presId="urn:microsoft.com/office/officeart/2005/8/layout/process5"/>
    <dgm:cxn modelId="{0C47D133-8A78-4993-A7FC-645AAFF8E794}" type="presParOf" srcId="{E3C89D5A-DDD6-47A1-9DF3-9198C361E624}" destId="{D6CF9AF4-F83A-4FF5-A3BA-53398471C52F}" srcOrd="1" destOrd="0" presId="urn:microsoft.com/office/officeart/2005/8/layout/process5"/>
    <dgm:cxn modelId="{D25C1164-471E-409F-9333-B029553D2CFC}" type="presParOf" srcId="{D6CF9AF4-F83A-4FF5-A3BA-53398471C52F}" destId="{AB8897A5-2653-420D-9261-4490406A8779}" srcOrd="0" destOrd="0" presId="urn:microsoft.com/office/officeart/2005/8/layout/process5"/>
    <dgm:cxn modelId="{035B9EC6-3E5E-473D-B63E-BBA93AEC8795}" type="presParOf" srcId="{E3C89D5A-DDD6-47A1-9DF3-9198C361E624}" destId="{37DE4DAB-CEF6-45DF-BBA8-423F02E70EB8}" srcOrd="2" destOrd="0" presId="urn:microsoft.com/office/officeart/2005/8/layout/process5"/>
    <dgm:cxn modelId="{7AD42A23-1F69-4580-A408-90BEBDC97868}" type="presParOf" srcId="{E3C89D5A-DDD6-47A1-9DF3-9198C361E624}" destId="{02342FF1-07A8-4DB1-ABD9-7588207825DA}" srcOrd="3" destOrd="0" presId="urn:microsoft.com/office/officeart/2005/8/layout/process5"/>
    <dgm:cxn modelId="{B1FDE70A-660D-43BF-977D-52F9A29DF3F5}" type="presParOf" srcId="{02342FF1-07A8-4DB1-ABD9-7588207825DA}" destId="{E978A0F4-69B7-4D49-832C-7FD73CD9BE6D}" srcOrd="0" destOrd="0" presId="urn:microsoft.com/office/officeart/2005/8/layout/process5"/>
    <dgm:cxn modelId="{464A5C0A-F527-4D82-B982-53CE8430C642}" type="presParOf" srcId="{E3C89D5A-DDD6-47A1-9DF3-9198C361E624}" destId="{0D912963-DF80-4C33-9A10-E1643E883785}" srcOrd="4" destOrd="0" presId="urn:microsoft.com/office/officeart/2005/8/layout/process5"/>
    <dgm:cxn modelId="{9C55E70F-E287-4575-94AC-8E52470275AF}" type="presParOf" srcId="{E3C89D5A-DDD6-47A1-9DF3-9198C361E624}" destId="{346B9192-02CA-4EE7-B294-CC7C688DC539}" srcOrd="5" destOrd="0" presId="urn:microsoft.com/office/officeart/2005/8/layout/process5"/>
    <dgm:cxn modelId="{4B418EB6-1EF0-4303-B7FB-6899200D247B}" type="presParOf" srcId="{346B9192-02CA-4EE7-B294-CC7C688DC539}" destId="{1140768B-FDE6-4863-AF99-778CB8B6FF54}" srcOrd="0" destOrd="0" presId="urn:microsoft.com/office/officeart/2005/8/layout/process5"/>
    <dgm:cxn modelId="{A61569D0-8EFA-49CD-ABCB-98E8CBB13D4B}" type="presParOf" srcId="{E3C89D5A-DDD6-47A1-9DF3-9198C361E624}" destId="{8A389D56-AC18-4E9F-A117-1E3038802A1A}" srcOrd="6" destOrd="0" presId="urn:microsoft.com/office/officeart/2005/8/layout/process5"/>
    <dgm:cxn modelId="{511000C1-1BE6-4E8D-B38F-D4D01697E76A}" type="presParOf" srcId="{E3C89D5A-DDD6-47A1-9DF3-9198C361E624}" destId="{F49FC9DE-24F2-4BBD-9770-3234590F4FE9}" srcOrd="7" destOrd="0" presId="urn:microsoft.com/office/officeart/2005/8/layout/process5"/>
    <dgm:cxn modelId="{AEC8ABAD-7981-4033-90C8-9FD0009576F9}" type="presParOf" srcId="{F49FC9DE-24F2-4BBD-9770-3234590F4FE9}" destId="{F27271F7-A054-4C0D-9953-695389EC5214}" srcOrd="0" destOrd="0" presId="urn:microsoft.com/office/officeart/2005/8/layout/process5"/>
    <dgm:cxn modelId="{65825F1F-08E9-49F7-A868-02067F125BF3}" type="presParOf" srcId="{E3C89D5A-DDD6-47A1-9DF3-9198C361E624}" destId="{C377FC98-DA9D-458A-A32A-9CF7987731F1}" srcOrd="8" destOrd="0" presId="urn:microsoft.com/office/officeart/2005/8/layout/process5"/>
    <dgm:cxn modelId="{84F02CFC-C5ED-4254-A93A-4DDF38DC243F}" type="presParOf" srcId="{E3C89D5A-DDD6-47A1-9DF3-9198C361E624}" destId="{CD3FB081-991C-4E0A-81F0-9427EE8293D7}" srcOrd="9" destOrd="0" presId="urn:microsoft.com/office/officeart/2005/8/layout/process5"/>
    <dgm:cxn modelId="{FBAE0F47-8F2F-4CDD-855B-3EDCE916C994}" type="presParOf" srcId="{CD3FB081-991C-4E0A-81F0-9427EE8293D7}" destId="{47136510-11A7-400A-ACC7-D209CEC62C1A}" srcOrd="0" destOrd="0" presId="urn:microsoft.com/office/officeart/2005/8/layout/process5"/>
    <dgm:cxn modelId="{97474715-31CD-4524-8165-65C615A1812A}" type="presParOf" srcId="{E3C89D5A-DDD6-47A1-9DF3-9198C361E624}" destId="{A8D10563-FCEC-4EFF-ABAA-45BD87B964BA}" srcOrd="10" destOrd="0" presId="urn:microsoft.com/office/officeart/2005/8/layout/process5"/>
    <dgm:cxn modelId="{F473819A-04AF-4AEB-A864-4963DFB23DDF}" type="presParOf" srcId="{E3C89D5A-DDD6-47A1-9DF3-9198C361E624}" destId="{7F13FCB6-5AB7-4C4E-9E97-7601583C16C7}" srcOrd="11" destOrd="0" presId="urn:microsoft.com/office/officeart/2005/8/layout/process5"/>
    <dgm:cxn modelId="{0C60D03E-6AF0-404C-914B-BE597B87D114}" type="presParOf" srcId="{7F13FCB6-5AB7-4C4E-9E97-7601583C16C7}" destId="{C43CC74A-9A2E-427D-A53A-4EA6D5BF27CB}" srcOrd="0" destOrd="0" presId="urn:microsoft.com/office/officeart/2005/8/layout/process5"/>
    <dgm:cxn modelId="{AC7BFDB5-3ABA-4696-895E-0113A717C516}" type="presParOf" srcId="{E3C89D5A-DDD6-47A1-9DF3-9198C361E624}" destId="{203E1920-BBDA-4056-A0BF-EB85A21269C3}" srcOrd="12" destOrd="0" presId="urn:microsoft.com/office/officeart/2005/8/layout/process5"/>
    <dgm:cxn modelId="{598F608F-DA2A-4A3F-900D-FCB4CA43D96E}" type="presParOf" srcId="{E3C89D5A-DDD6-47A1-9DF3-9198C361E624}" destId="{D151B116-8B45-4579-B45D-B599FC00DE46}" srcOrd="13" destOrd="0" presId="urn:microsoft.com/office/officeart/2005/8/layout/process5"/>
    <dgm:cxn modelId="{041BF834-C727-4254-B754-53EC3DEBF0BA}" type="presParOf" srcId="{D151B116-8B45-4579-B45D-B599FC00DE46}" destId="{12E47BA6-2F61-420F-B58F-A7263034CE0D}" srcOrd="0" destOrd="0" presId="urn:microsoft.com/office/officeart/2005/8/layout/process5"/>
    <dgm:cxn modelId="{2F9AD6F4-3875-4DB1-8628-C2EF214762B1}" type="presParOf" srcId="{E3C89D5A-DDD6-47A1-9DF3-9198C361E624}" destId="{8960D529-FFE1-4223-A026-D53D40FCEF94}" srcOrd="14" destOrd="0" presId="urn:microsoft.com/office/officeart/2005/8/layout/process5"/>
    <dgm:cxn modelId="{5704E34E-84C8-4E6A-B74C-76647444AC56}" type="presParOf" srcId="{E3C89D5A-DDD6-47A1-9DF3-9198C361E624}" destId="{D990BA01-7A8E-4E1F-AF95-82C7662E5D44}" srcOrd="15" destOrd="0" presId="urn:microsoft.com/office/officeart/2005/8/layout/process5"/>
    <dgm:cxn modelId="{A8811B1C-E102-4AEE-B0C7-16FA57B63EB5}" type="presParOf" srcId="{D990BA01-7A8E-4E1F-AF95-82C7662E5D44}" destId="{06389DA6-E79E-4897-B26B-8F8657B666C3}" srcOrd="0" destOrd="0" presId="urn:microsoft.com/office/officeart/2005/8/layout/process5"/>
    <dgm:cxn modelId="{99725413-1DEF-4011-91C5-74BDEB45555A}" type="presParOf" srcId="{E3C89D5A-DDD6-47A1-9DF3-9198C361E624}" destId="{6CA91E45-13AF-4CE5-BC8D-FEC346337AE8}" srcOrd="16" destOrd="0" presId="urn:microsoft.com/office/officeart/2005/8/layout/process5"/>
    <dgm:cxn modelId="{9CD55C17-0D27-49A3-A28D-77B8F74EF0DE}" type="presParOf" srcId="{E3C89D5A-DDD6-47A1-9DF3-9198C361E624}" destId="{7C71F876-173E-49A3-9956-D4AC7964658A}" srcOrd="17" destOrd="0" presId="urn:microsoft.com/office/officeart/2005/8/layout/process5"/>
    <dgm:cxn modelId="{1E8B34F5-5355-4090-AB34-E0048382BF2E}" type="presParOf" srcId="{7C71F876-173E-49A3-9956-D4AC7964658A}" destId="{540038F5-EA0E-4CDF-9B61-CA99768ECDD3}" srcOrd="0" destOrd="0" presId="urn:microsoft.com/office/officeart/2005/8/layout/process5"/>
    <dgm:cxn modelId="{042694FF-734E-400B-A13F-CF0871EC40A8}" type="presParOf" srcId="{E3C89D5A-DDD6-47A1-9DF3-9198C361E624}" destId="{5C2CAE18-1AB3-4E2C-92CE-8E11C84857DD}" srcOrd="18" destOrd="0" presId="urn:microsoft.com/office/officeart/2005/8/layout/process5"/>
    <dgm:cxn modelId="{7367078D-563B-40A6-B4CF-D3788F4341D6}" type="presParOf" srcId="{E3C89D5A-DDD6-47A1-9DF3-9198C361E624}" destId="{0A3E050A-6D22-4DE1-8044-A45F0C19E614}" srcOrd="19" destOrd="0" presId="urn:microsoft.com/office/officeart/2005/8/layout/process5"/>
    <dgm:cxn modelId="{1A15E057-2B71-454F-B374-A95BC5873E42}" type="presParOf" srcId="{0A3E050A-6D22-4DE1-8044-A45F0C19E614}" destId="{BABBAEAB-009D-4095-AB4A-BB227411236C}" srcOrd="0" destOrd="0" presId="urn:microsoft.com/office/officeart/2005/8/layout/process5"/>
    <dgm:cxn modelId="{50C24A21-D8B2-40CA-A1DF-E1EEBB677F72}" type="presParOf" srcId="{E3C89D5A-DDD6-47A1-9DF3-9198C361E624}" destId="{C9D364F5-10CD-4A8B-B4BB-5F80447EDA5F}" srcOrd="20" destOrd="0" presId="urn:microsoft.com/office/officeart/2005/8/layout/process5"/>
    <dgm:cxn modelId="{A1C78595-3503-4622-8924-026464446C96}" type="presParOf" srcId="{E3C89D5A-DDD6-47A1-9DF3-9198C361E624}" destId="{87F50147-2E21-4315-B80B-63E416DACB54}" srcOrd="21" destOrd="0" presId="urn:microsoft.com/office/officeart/2005/8/layout/process5"/>
    <dgm:cxn modelId="{F0B87D4F-93BC-4E1F-A021-22EB61523FBA}" type="presParOf" srcId="{87F50147-2E21-4315-B80B-63E416DACB54}" destId="{712E306B-6F4F-4A85-BF6F-C37D8C31FF76}" srcOrd="0" destOrd="0" presId="urn:microsoft.com/office/officeart/2005/8/layout/process5"/>
    <dgm:cxn modelId="{AD9C756F-1E46-41F2-82DF-4932179858E8}" type="presParOf" srcId="{E3C89D5A-DDD6-47A1-9DF3-9198C361E624}" destId="{66EE6C82-91BF-4AE5-9221-ED1BF33504FE}" srcOrd="22" destOrd="0" presId="urn:microsoft.com/office/officeart/2005/8/layout/process5"/>
  </dgm:cxnLst>
  <dgm:bg>
    <a:solidFill>
      <a:schemeClr val="lt1">
        <a:hueOff val="0"/>
        <a:satOff val="0"/>
        <a:lumOff val="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7672B20-40B7-4D05-A874-D33D35267229}"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GB"/>
        </a:p>
      </dgm:t>
    </dgm:pt>
    <dgm:pt modelId="{46C1FA79-53C4-423B-87D8-71AF4BA4E8A1}">
      <dgm:prSet phldrT="[Text]"/>
      <dgm:spPr/>
      <dgm:t>
        <a:bodyPr/>
        <a:lstStyle/>
        <a:p>
          <a:r>
            <a:rPr lang="en-GB"/>
            <a:t>Register </a:t>
          </a:r>
          <a:endParaRPr lang="en-GB" dirty="0"/>
        </a:p>
      </dgm:t>
    </dgm:pt>
    <dgm:pt modelId="{1D73BD9B-C70F-4923-A28B-AA656247168B}" type="parTrans" cxnId="{EF5869AA-9CB2-4108-9469-D8312A3A14E9}">
      <dgm:prSet/>
      <dgm:spPr/>
      <dgm:t>
        <a:bodyPr/>
        <a:lstStyle/>
        <a:p>
          <a:endParaRPr lang="en-GB"/>
        </a:p>
      </dgm:t>
    </dgm:pt>
    <dgm:pt modelId="{B262F1F6-8ED3-4263-945E-6BB6EDD967E3}" type="sibTrans" cxnId="{EF5869AA-9CB2-4108-9469-D8312A3A14E9}">
      <dgm:prSet/>
      <dgm:spPr/>
      <dgm:t>
        <a:bodyPr/>
        <a:lstStyle/>
        <a:p>
          <a:endParaRPr lang="en-GB" dirty="0"/>
        </a:p>
      </dgm:t>
    </dgm:pt>
    <dgm:pt modelId="{B6BE8040-58CB-4F55-949F-352CE2A2C6BB}">
      <dgm:prSet phldrT="[Text]"/>
      <dgm:spPr/>
      <dgm:t>
        <a:bodyPr/>
        <a:lstStyle/>
        <a:p>
          <a:r>
            <a:rPr lang="en-GB"/>
            <a:t>Personal details </a:t>
          </a:r>
          <a:endParaRPr lang="en-GB" dirty="0"/>
        </a:p>
      </dgm:t>
    </dgm:pt>
    <dgm:pt modelId="{52F06041-1EAE-498F-B8DE-F98EEE9E7A9F}" type="parTrans" cxnId="{ACBC307E-6872-4508-8F0F-0831171615B9}">
      <dgm:prSet/>
      <dgm:spPr/>
      <dgm:t>
        <a:bodyPr/>
        <a:lstStyle/>
        <a:p>
          <a:endParaRPr lang="en-GB"/>
        </a:p>
      </dgm:t>
    </dgm:pt>
    <dgm:pt modelId="{EC176768-0E5F-469B-B8B5-0D6FD655699B}" type="sibTrans" cxnId="{ACBC307E-6872-4508-8F0F-0831171615B9}">
      <dgm:prSet/>
      <dgm:spPr/>
      <dgm:t>
        <a:bodyPr/>
        <a:lstStyle/>
        <a:p>
          <a:endParaRPr lang="en-GB" dirty="0"/>
        </a:p>
      </dgm:t>
    </dgm:pt>
    <dgm:pt modelId="{4195D5F7-1E38-4A63-914F-22153C0374BF}">
      <dgm:prSet phldrT="[Text]"/>
      <dgm:spPr/>
      <dgm:t>
        <a:bodyPr/>
        <a:lstStyle/>
        <a:p>
          <a:r>
            <a:rPr lang="en-GB"/>
            <a:t>Additional information </a:t>
          </a:r>
          <a:endParaRPr lang="en-GB" dirty="0"/>
        </a:p>
      </dgm:t>
    </dgm:pt>
    <dgm:pt modelId="{14ADE291-25F9-43D7-94A6-8EA70EC50F70}" type="parTrans" cxnId="{00D0709B-9867-4652-ADD0-F38951F0C250}">
      <dgm:prSet/>
      <dgm:spPr/>
      <dgm:t>
        <a:bodyPr/>
        <a:lstStyle/>
        <a:p>
          <a:endParaRPr lang="en-GB"/>
        </a:p>
      </dgm:t>
    </dgm:pt>
    <dgm:pt modelId="{1C8864D5-3F1D-48D1-9993-3F1F265F2C27}" type="sibTrans" cxnId="{00D0709B-9867-4652-ADD0-F38951F0C250}">
      <dgm:prSet/>
      <dgm:spPr/>
      <dgm:t>
        <a:bodyPr/>
        <a:lstStyle/>
        <a:p>
          <a:endParaRPr lang="en-GB" dirty="0"/>
        </a:p>
      </dgm:t>
    </dgm:pt>
    <dgm:pt modelId="{838E0D07-80A3-4D7B-B7B2-51EF790ABF58}">
      <dgm:prSet phldrT="[Text]"/>
      <dgm:spPr/>
      <dgm:t>
        <a:bodyPr/>
        <a:lstStyle/>
        <a:p>
          <a:r>
            <a:rPr lang="en-GB"/>
            <a:t>Education</a:t>
          </a:r>
          <a:endParaRPr lang="en-GB" dirty="0"/>
        </a:p>
      </dgm:t>
    </dgm:pt>
    <dgm:pt modelId="{A52078C9-8215-4F9B-B0E8-A951626487A4}" type="parTrans" cxnId="{619703F7-5FCE-4E65-8296-B774F1F0F138}">
      <dgm:prSet/>
      <dgm:spPr/>
      <dgm:t>
        <a:bodyPr/>
        <a:lstStyle/>
        <a:p>
          <a:endParaRPr lang="en-GB"/>
        </a:p>
      </dgm:t>
    </dgm:pt>
    <dgm:pt modelId="{CD9CFC0A-11C8-492C-B9FE-10CC0CE2179E}" type="sibTrans" cxnId="{619703F7-5FCE-4E65-8296-B774F1F0F138}">
      <dgm:prSet/>
      <dgm:spPr/>
      <dgm:t>
        <a:bodyPr/>
        <a:lstStyle/>
        <a:p>
          <a:endParaRPr lang="en-GB" dirty="0"/>
        </a:p>
      </dgm:t>
    </dgm:pt>
    <dgm:pt modelId="{666E7906-2F82-40B7-A09B-748D2547B2CB}">
      <dgm:prSet phldrT="[Text]"/>
      <dgm:spPr/>
      <dgm:t>
        <a:bodyPr/>
        <a:lstStyle/>
        <a:p>
          <a:r>
            <a:rPr lang="en-GB"/>
            <a:t>Employment</a:t>
          </a:r>
          <a:endParaRPr lang="en-GB" dirty="0"/>
        </a:p>
      </dgm:t>
    </dgm:pt>
    <dgm:pt modelId="{7386B3B8-CD72-4ABA-9D96-DDB9A7348A95}" type="parTrans" cxnId="{955E2A07-6AE3-4C8A-83B0-36EE707F25AE}">
      <dgm:prSet/>
      <dgm:spPr/>
      <dgm:t>
        <a:bodyPr/>
        <a:lstStyle/>
        <a:p>
          <a:endParaRPr lang="en-GB"/>
        </a:p>
      </dgm:t>
    </dgm:pt>
    <dgm:pt modelId="{024E4FBF-DCA4-453C-9DC9-F998C3EC482C}" type="sibTrans" cxnId="{955E2A07-6AE3-4C8A-83B0-36EE707F25AE}">
      <dgm:prSet/>
      <dgm:spPr/>
      <dgm:t>
        <a:bodyPr/>
        <a:lstStyle/>
        <a:p>
          <a:endParaRPr lang="en-GB" dirty="0"/>
        </a:p>
      </dgm:t>
    </dgm:pt>
    <dgm:pt modelId="{83BF5CB2-9F01-4DA3-A3EC-A2741A96D620}">
      <dgm:prSet phldrT="[Text]"/>
      <dgm:spPr>
        <a:solidFill>
          <a:srgbClr val="424A4F"/>
        </a:solidFill>
        <a:ln w="57150">
          <a:solidFill>
            <a:srgbClr val="9857AE"/>
          </a:solidFill>
        </a:ln>
      </dgm:spPr>
      <dgm:t>
        <a:bodyPr/>
        <a:lstStyle/>
        <a:p>
          <a:r>
            <a:rPr lang="en-GB" dirty="0"/>
            <a:t>Personal Statement</a:t>
          </a:r>
        </a:p>
      </dgm:t>
    </dgm:pt>
    <dgm:pt modelId="{2986BAA0-DB93-4FC5-B4AC-67C4339058C6}" type="parTrans" cxnId="{8D19C4D2-6556-4021-A769-166765608C24}">
      <dgm:prSet/>
      <dgm:spPr/>
      <dgm:t>
        <a:bodyPr/>
        <a:lstStyle/>
        <a:p>
          <a:endParaRPr lang="en-GB"/>
        </a:p>
      </dgm:t>
    </dgm:pt>
    <dgm:pt modelId="{15320154-EF77-4537-85EE-AC760CD42AE2}" type="sibTrans" cxnId="{8D19C4D2-6556-4021-A769-166765608C24}">
      <dgm:prSet/>
      <dgm:spPr/>
      <dgm:t>
        <a:bodyPr/>
        <a:lstStyle/>
        <a:p>
          <a:endParaRPr lang="en-GB" dirty="0"/>
        </a:p>
      </dgm:t>
    </dgm:pt>
    <dgm:pt modelId="{A24F17BD-8DC3-447C-B8AC-25E4822D34F6}">
      <dgm:prSet phldrT="[Text]"/>
      <dgm:spPr/>
      <dgm:t>
        <a:bodyPr/>
        <a:lstStyle/>
        <a:p>
          <a:r>
            <a:rPr lang="en-GB"/>
            <a:t>Reference</a:t>
          </a:r>
          <a:endParaRPr lang="en-GB" dirty="0"/>
        </a:p>
      </dgm:t>
    </dgm:pt>
    <dgm:pt modelId="{0D25E771-948E-4EC0-8128-B5F4BB10D843}" type="parTrans" cxnId="{5A4D839A-57B8-43A9-A8E5-D7040A5D5F66}">
      <dgm:prSet/>
      <dgm:spPr/>
      <dgm:t>
        <a:bodyPr/>
        <a:lstStyle/>
        <a:p>
          <a:endParaRPr lang="en-GB"/>
        </a:p>
      </dgm:t>
    </dgm:pt>
    <dgm:pt modelId="{2A6776DF-EF74-4BA9-939D-83364E0BDE7D}" type="sibTrans" cxnId="{5A4D839A-57B8-43A9-A8E5-D7040A5D5F66}">
      <dgm:prSet/>
      <dgm:spPr/>
      <dgm:t>
        <a:bodyPr/>
        <a:lstStyle/>
        <a:p>
          <a:endParaRPr lang="en-GB" dirty="0"/>
        </a:p>
      </dgm:t>
    </dgm:pt>
    <dgm:pt modelId="{150746EF-5FE5-4787-B9B7-E699562FA5BE}">
      <dgm:prSet phldrT="[Text]"/>
      <dgm:spPr/>
      <dgm:t>
        <a:bodyPr/>
        <a:lstStyle/>
        <a:p>
          <a:r>
            <a:rPr lang="en-GB"/>
            <a:t>Declaration</a:t>
          </a:r>
          <a:endParaRPr lang="en-GB" dirty="0"/>
        </a:p>
      </dgm:t>
    </dgm:pt>
    <dgm:pt modelId="{66C61C37-C471-496B-B637-F811816BD7AC}" type="parTrans" cxnId="{551D1727-6934-457E-B4DD-2D2FDABD18A7}">
      <dgm:prSet/>
      <dgm:spPr/>
      <dgm:t>
        <a:bodyPr/>
        <a:lstStyle/>
        <a:p>
          <a:endParaRPr lang="en-GB"/>
        </a:p>
      </dgm:t>
    </dgm:pt>
    <dgm:pt modelId="{5666C208-875D-4F00-86A9-09A5786D015A}" type="sibTrans" cxnId="{551D1727-6934-457E-B4DD-2D2FDABD18A7}">
      <dgm:prSet/>
      <dgm:spPr/>
      <dgm:t>
        <a:bodyPr/>
        <a:lstStyle/>
        <a:p>
          <a:endParaRPr lang="en-GB" dirty="0"/>
        </a:p>
      </dgm:t>
    </dgm:pt>
    <dgm:pt modelId="{93D8E99F-2C8B-4332-971A-17087A9531C1}">
      <dgm:prSet phldrT="[Text]"/>
      <dgm:spPr/>
      <dgm:t>
        <a:bodyPr/>
        <a:lstStyle/>
        <a:p>
          <a:r>
            <a:rPr lang="en-GB"/>
            <a:t>Payment</a:t>
          </a:r>
          <a:endParaRPr lang="en-GB" dirty="0"/>
        </a:p>
      </dgm:t>
    </dgm:pt>
    <dgm:pt modelId="{5783F7B6-03D4-40B5-B501-1340E392B4DB}" type="parTrans" cxnId="{8313F9FF-BAA8-46AB-A6FA-63D5DB23A4D0}">
      <dgm:prSet/>
      <dgm:spPr/>
      <dgm:t>
        <a:bodyPr/>
        <a:lstStyle/>
        <a:p>
          <a:endParaRPr lang="en-GB"/>
        </a:p>
      </dgm:t>
    </dgm:pt>
    <dgm:pt modelId="{E65E4B23-7FD7-44C4-9833-FA2BFDB74E2F}" type="sibTrans" cxnId="{8313F9FF-BAA8-46AB-A6FA-63D5DB23A4D0}">
      <dgm:prSet/>
      <dgm:spPr/>
      <dgm:t>
        <a:bodyPr/>
        <a:lstStyle/>
        <a:p>
          <a:endParaRPr lang="en-GB" dirty="0"/>
        </a:p>
      </dgm:t>
    </dgm:pt>
    <dgm:pt modelId="{88C80BDB-5398-49D4-B263-2A16A296FECE}">
      <dgm:prSet phldrT="[Text]"/>
      <dgm:spPr/>
      <dgm:t>
        <a:bodyPr/>
        <a:lstStyle/>
        <a:p>
          <a:r>
            <a:rPr lang="en-GB"/>
            <a:t>Application sent</a:t>
          </a:r>
          <a:endParaRPr lang="en-GB" dirty="0"/>
        </a:p>
      </dgm:t>
    </dgm:pt>
    <dgm:pt modelId="{F6617AC8-293B-488C-9D0E-A42F2F51AE12}" type="parTrans" cxnId="{09E6B425-88A2-4220-9460-C42DBA23DA9D}">
      <dgm:prSet/>
      <dgm:spPr/>
      <dgm:t>
        <a:bodyPr/>
        <a:lstStyle/>
        <a:p>
          <a:endParaRPr lang="en-GB"/>
        </a:p>
      </dgm:t>
    </dgm:pt>
    <dgm:pt modelId="{BED391A8-BC7A-4870-AEB3-BDE1EAD3A9F0}" type="sibTrans" cxnId="{09E6B425-88A2-4220-9460-C42DBA23DA9D}">
      <dgm:prSet/>
      <dgm:spPr/>
      <dgm:t>
        <a:bodyPr/>
        <a:lstStyle/>
        <a:p>
          <a:endParaRPr lang="en-GB" dirty="0"/>
        </a:p>
      </dgm:t>
    </dgm:pt>
    <dgm:pt modelId="{A06C5BAD-CFCB-451C-9992-07FAA214D23B}">
      <dgm:prSet phldrT="[Text]"/>
      <dgm:spPr/>
      <dgm:t>
        <a:bodyPr/>
        <a:lstStyle/>
        <a:p>
          <a:r>
            <a:rPr lang="en-GB"/>
            <a:t>Track application status </a:t>
          </a:r>
          <a:endParaRPr lang="en-GB" dirty="0"/>
        </a:p>
      </dgm:t>
    </dgm:pt>
    <dgm:pt modelId="{0874FFC5-1B22-4E4D-A785-83CCB6BA3645}" type="parTrans" cxnId="{3261DEFB-CD51-4624-AD81-E4F1AF6B1144}">
      <dgm:prSet/>
      <dgm:spPr/>
      <dgm:t>
        <a:bodyPr/>
        <a:lstStyle/>
        <a:p>
          <a:endParaRPr lang="en-GB"/>
        </a:p>
      </dgm:t>
    </dgm:pt>
    <dgm:pt modelId="{B0B1C7C1-9991-40A5-9D6B-21F07845F8FD}" type="sibTrans" cxnId="{3261DEFB-CD51-4624-AD81-E4F1AF6B1144}">
      <dgm:prSet/>
      <dgm:spPr/>
      <dgm:t>
        <a:bodyPr/>
        <a:lstStyle/>
        <a:p>
          <a:endParaRPr lang="en-GB"/>
        </a:p>
      </dgm:t>
    </dgm:pt>
    <dgm:pt modelId="{BBB65938-2802-46B1-8CDD-009F58CCF5DB}">
      <dgm:prSet/>
      <dgm:spPr/>
      <dgm:t>
        <a:bodyPr/>
        <a:lstStyle/>
        <a:p>
          <a:r>
            <a:rPr lang="en-GB"/>
            <a:t>Choices </a:t>
          </a:r>
          <a:endParaRPr lang="en-GB" dirty="0"/>
        </a:p>
      </dgm:t>
    </dgm:pt>
    <dgm:pt modelId="{B8F7EC42-AB60-4DB5-8B16-9132979E1CCD}" type="parTrans" cxnId="{146E3DCC-DE4B-44E6-90F5-3D122C64B96E}">
      <dgm:prSet/>
      <dgm:spPr/>
      <dgm:t>
        <a:bodyPr/>
        <a:lstStyle/>
        <a:p>
          <a:endParaRPr lang="en-GB"/>
        </a:p>
      </dgm:t>
    </dgm:pt>
    <dgm:pt modelId="{75DE7434-937D-4CC5-AF3C-6A72A97343F2}" type="sibTrans" cxnId="{146E3DCC-DE4B-44E6-90F5-3D122C64B96E}">
      <dgm:prSet/>
      <dgm:spPr/>
      <dgm:t>
        <a:bodyPr/>
        <a:lstStyle/>
        <a:p>
          <a:endParaRPr lang="en-GB"/>
        </a:p>
      </dgm:t>
    </dgm:pt>
    <dgm:pt modelId="{E3C89D5A-DDD6-47A1-9DF3-9198C361E624}" type="pres">
      <dgm:prSet presAssocID="{67672B20-40B7-4D05-A874-D33D35267229}" presName="diagram" presStyleCnt="0">
        <dgm:presLayoutVars>
          <dgm:dir/>
          <dgm:resizeHandles val="exact"/>
        </dgm:presLayoutVars>
      </dgm:prSet>
      <dgm:spPr/>
      <dgm:t>
        <a:bodyPr/>
        <a:lstStyle/>
        <a:p>
          <a:endParaRPr lang="en-GB"/>
        </a:p>
      </dgm:t>
    </dgm:pt>
    <dgm:pt modelId="{3A8B2A9B-3183-4753-953D-616A2D90C284}" type="pres">
      <dgm:prSet presAssocID="{46C1FA79-53C4-423B-87D8-71AF4BA4E8A1}" presName="node" presStyleLbl="node1" presStyleIdx="0" presStyleCnt="12">
        <dgm:presLayoutVars>
          <dgm:bulletEnabled val="1"/>
        </dgm:presLayoutVars>
      </dgm:prSet>
      <dgm:spPr/>
      <dgm:t>
        <a:bodyPr/>
        <a:lstStyle/>
        <a:p>
          <a:endParaRPr lang="en-GB"/>
        </a:p>
      </dgm:t>
    </dgm:pt>
    <dgm:pt modelId="{D6CF9AF4-F83A-4FF5-A3BA-53398471C52F}" type="pres">
      <dgm:prSet presAssocID="{B262F1F6-8ED3-4263-945E-6BB6EDD967E3}" presName="sibTrans" presStyleLbl="sibTrans2D1" presStyleIdx="0" presStyleCnt="11"/>
      <dgm:spPr/>
      <dgm:t>
        <a:bodyPr/>
        <a:lstStyle/>
        <a:p>
          <a:endParaRPr lang="en-GB"/>
        </a:p>
      </dgm:t>
    </dgm:pt>
    <dgm:pt modelId="{AB8897A5-2653-420D-9261-4490406A8779}" type="pres">
      <dgm:prSet presAssocID="{B262F1F6-8ED3-4263-945E-6BB6EDD967E3}" presName="connectorText" presStyleLbl="sibTrans2D1" presStyleIdx="0" presStyleCnt="11"/>
      <dgm:spPr/>
      <dgm:t>
        <a:bodyPr/>
        <a:lstStyle/>
        <a:p>
          <a:endParaRPr lang="en-GB"/>
        </a:p>
      </dgm:t>
    </dgm:pt>
    <dgm:pt modelId="{37DE4DAB-CEF6-45DF-BBA8-423F02E70EB8}" type="pres">
      <dgm:prSet presAssocID="{B6BE8040-58CB-4F55-949F-352CE2A2C6BB}" presName="node" presStyleLbl="node1" presStyleIdx="1" presStyleCnt="12">
        <dgm:presLayoutVars>
          <dgm:bulletEnabled val="1"/>
        </dgm:presLayoutVars>
      </dgm:prSet>
      <dgm:spPr/>
      <dgm:t>
        <a:bodyPr/>
        <a:lstStyle/>
        <a:p>
          <a:endParaRPr lang="en-GB"/>
        </a:p>
      </dgm:t>
    </dgm:pt>
    <dgm:pt modelId="{02342FF1-07A8-4DB1-ABD9-7588207825DA}" type="pres">
      <dgm:prSet presAssocID="{EC176768-0E5F-469B-B8B5-0D6FD655699B}" presName="sibTrans" presStyleLbl="sibTrans2D1" presStyleIdx="1" presStyleCnt="11"/>
      <dgm:spPr/>
      <dgm:t>
        <a:bodyPr/>
        <a:lstStyle/>
        <a:p>
          <a:endParaRPr lang="en-GB"/>
        </a:p>
      </dgm:t>
    </dgm:pt>
    <dgm:pt modelId="{E978A0F4-69B7-4D49-832C-7FD73CD9BE6D}" type="pres">
      <dgm:prSet presAssocID="{EC176768-0E5F-469B-B8B5-0D6FD655699B}" presName="connectorText" presStyleLbl="sibTrans2D1" presStyleIdx="1" presStyleCnt="11"/>
      <dgm:spPr/>
      <dgm:t>
        <a:bodyPr/>
        <a:lstStyle/>
        <a:p>
          <a:endParaRPr lang="en-GB"/>
        </a:p>
      </dgm:t>
    </dgm:pt>
    <dgm:pt modelId="{0D912963-DF80-4C33-9A10-E1643E883785}" type="pres">
      <dgm:prSet presAssocID="{4195D5F7-1E38-4A63-914F-22153C0374BF}" presName="node" presStyleLbl="node1" presStyleIdx="2" presStyleCnt="12">
        <dgm:presLayoutVars>
          <dgm:bulletEnabled val="1"/>
        </dgm:presLayoutVars>
      </dgm:prSet>
      <dgm:spPr/>
      <dgm:t>
        <a:bodyPr/>
        <a:lstStyle/>
        <a:p>
          <a:endParaRPr lang="en-GB"/>
        </a:p>
      </dgm:t>
    </dgm:pt>
    <dgm:pt modelId="{346B9192-02CA-4EE7-B294-CC7C688DC539}" type="pres">
      <dgm:prSet presAssocID="{1C8864D5-3F1D-48D1-9993-3F1F265F2C27}" presName="sibTrans" presStyleLbl="sibTrans2D1" presStyleIdx="2" presStyleCnt="11"/>
      <dgm:spPr/>
      <dgm:t>
        <a:bodyPr/>
        <a:lstStyle/>
        <a:p>
          <a:endParaRPr lang="en-GB"/>
        </a:p>
      </dgm:t>
    </dgm:pt>
    <dgm:pt modelId="{1140768B-FDE6-4863-AF99-778CB8B6FF54}" type="pres">
      <dgm:prSet presAssocID="{1C8864D5-3F1D-48D1-9993-3F1F265F2C27}" presName="connectorText" presStyleLbl="sibTrans2D1" presStyleIdx="2" presStyleCnt="11"/>
      <dgm:spPr/>
      <dgm:t>
        <a:bodyPr/>
        <a:lstStyle/>
        <a:p>
          <a:endParaRPr lang="en-GB"/>
        </a:p>
      </dgm:t>
    </dgm:pt>
    <dgm:pt modelId="{8A389D56-AC18-4E9F-A117-1E3038802A1A}" type="pres">
      <dgm:prSet presAssocID="{BBB65938-2802-46B1-8CDD-009F58CCF5DB}" presName="node" presStyleLbl="node1" presStyleIdx="3" presStyleCnt="12">
        <dgm:presLayoutVars>
          <dgm:bulletEnabled val="1"/>
        </dgm:presLayoutVars>
      </dgm:prSet>
      <dgm:spPr/>
      <dgm:t>
        <a:bodyPr/>
        <a:lstStyle/>
        <a:p>
          <a:endParaRPr lang="en-GB"/>
        </a:p>
      </dgm:t>
    </dgm:pt>
    <dgm:pt modelId="{F49FC9DE-24F2-4BBD-9770-3234590F4FE9}" type="pres">
      <dgm:prSet presAssocID="{75DE7434-937D-4CC5-AF3C-6A72A97343F2}" presName="sibTrans" presStyleLbl="sibTrans2D1" presStyleIdx="3" presStyleCnt="11"/>
      <dgm:spPr/>
      <dgm:t>
        <a:bodyPr/>
        <a:lstStyle/>
        <a:p>
          <a:endParaRPr lang="en-GB"/>
        </a:p>
      </dgm:t>
    </dgm:pt>
    <dgm:pt modelId="{F27271F7-A054-4C0D-9953-695389EC5214}" type="pres">
      <dgm:prSet presAssocID="{75DE7434-937D-4CC5-AF3C-6A72A97343F2}" presName="connectorText" presStyleLbl="sibTrans2D1" presStyleIdx="3" presStyleCnt="11"/>
      <dgm:spPr/>
      <dgm:t>
        <a:bodyPr/>
        <a:lstStyle/>
        <a:p>
          <a:endParaRPr lang="en-GB"/>
        </a:p>
      </dgm:t>
    </dgm:pt>
    <dgm:pt modelId="{C377FC98-DA9D-458A-A32A-9CF7987731F1}" type="pres">
      <dgm:prSet presAssocID="{838E0D07-80A3-4D7B-B7B2-51EF790ABF58}" presName="node" presStyleLbl="node1" presStyleIdx="4" presStyleCnt="12" custLinFactNeighborX="229" custLinFactNeighborY="-1927">
        <dgm:presLayoutVars>
          <dgm:bulletEnabled val="1"/>
        </dgm:presLayoutVars>
      </dgm:prSet>
      <dgm:spPr/>
      <dgm:t>
        <a:bodyPr/>
        <a:lstStyle/>
        <a:p>
          <a:endParaRPr lang="en-GB"/>
        </a:p>
      </dgm:t>
    </dgm:pt>
    <dgm:pt modelId="{CD3FB081-991C-4E0A-81F0-9427EE8293D7}" type="pres">
      <dgm:prSet presAssocID="{CD9CFC0A-11C8-492C-B9FE-10CC0CE2179E}" presName="sibTrans" presStyleLbl="sibTrans2D1" presStyleIdx="4" presStyleCnt="11"/>
      <dgm:spPr/>
      <dgm:t>
        <a:bodyPr/>
        <a:lstStyle/>
        <a:p>
          <a:endParaRPr lang="en-GB"/>
        </a:p>
      </dgm:t>
    </dgm:pt>
    <dgm:pt modelId="{47136510-11A7-400A-ACC7-D209CEC62C1A}" type="pres">
      <dgm:prSet presAssocID="{CD9CFC0A-11C8-492C-B9FE-10CC0CE2179E}" presName="connectorText" presStyleLbl="sibTrans2D1" presStyleIdx="4" presStyleCnt="11"/>
      <dgm:spPr/>
      <dgm:t>
        <a:bodyPr/>
        <a:lstStyle/>
        <a:p>
          <a:endParaRPr lang="en-GB"/>
        </a:p>
      </dgm:t>
    </dgm:pt>
    <dgm:pt modelId="{A8D10563-FCEC-4EFF-ABAA-45BD87B964BA}" type="pres">
      <dgm:prSet presAssocID="{666E7906-2F82-40B7-A09B-748D2547B2CB}" presName="node" presStyleLbl="node1" presStyleIdx="5" presStyleCnt="12">
        <dgm:presLayoutVars>
          <dgm:bulletEnabled val="1"/>
        </dgm:presLayoutVars>
      </dgm:prSet>
      <dgm:spPr/>
      <dgm:t>
        <a:bodyPr/>
        <a:lstStyle/>
        <a:p>
          <a:endParaRPr lang="en-GB"/>
        </a:p>
      </dgm:t>
    </dgm:pt>
    <dgm:pt modelId="{7F13FCB6-5AB7-4C4E-9E97-7601583C16C7}" type="pres">
      <dgm:prSet presAssocID="{024E4FBF-DCA4-453C-9DC9-F998C3EC482C}" presName="sibTrans" presStyleLbl="sibTrans2D1" presStyleIdx="5" presStyleCnt="11"/>
      <dgm:spPr/>
      <dgm:t>
        <a:bodyPr/>
        <a:lstStyle/>
        <a:p>
          <a:endParaRPr lang="en-GB"/>
        </a:p>
      </dgm:t>
    </dgm:pt>
    <dgm:pt modelId="{C43CC74A-9A2E-427D-A53A-4EA6D5BF27CB}" type="pres">
      <dgm:prSet presAssocID="{024E4FBF-DCA4-453C-9DC9-F998C3EC482C}" presName="connectorText" presStyleLbl="sibTrans2D1" presStyleIdx="5" presStyleCnt="11"/>
      <dgm:spPr/>
      <dgm:t>
        <a:bodyPr/>
        <a:lstStyle/>
        <a:p>
          <a:endParaRPr lang="en-GB"/>
        </a:p>
      </dgm:t>
    </dgm:pt>
    <dgm:pt modelId="{203E1920-BBDA-4056-A0BF-EB85A21269C3}" type="pres">
      <dgm:prSet presAssocID="{83BF5CB2-9F01-4DA3-A3EC-A2741A96D620}" presName="node" presStyleLbl="node1" presStyleIdx="6" presStyleCnt="12">
        <dgm:presLayoutVars>
          <dgm:bulletEnabled val="1"/>
        </dgm:presLayoutVars>
      </dgm:prSet>
      <dgm:spPr/>
      <dgm:t>
        <a:bodyPr/>
        <a:lstStyle/>
        <a:p>
          <a:endParaRPr lang="en-GB"/>
        </a:p>
      </dgm:t>
    </dgm:pt>
    <dgm:pt modelId="{D151B116-8B45-4579-B45D-B599FC00DE46}" type="pres">
      <dgm:prSet presAssocID="{15320154-EF77-4537-85EE-AC760CD42AE2}" presName="sibTrans" presStyleLbl="sibTrans2D1" presStyleIdx="6" presStyleCnt="11"/>
      <dgm:spPr/>
      <dgm:t>
        <a:bodyPr/>
        <a:lstStyle/>
        <a:p>
          <a:endParaRPr lang="en-GB"/>
        </a:p>
      </dgm:t>
    </dgm:pt>
    <dgm:pt modelId="{12E47BA6-2F61-420F-B58F-A7263034CE0D}" type="pres">
      <dgm:prSet presAssocID="{15320154-EF77-4537-85EE-AC760CD42AE2}" presName="connectorText" presStyleLbl="sibTrans2D1" presStyleIdx="6" presStyleCnt="11"/>
      <dgm:spPr/>
      <dgm:t>
        <a:bodyPr/>
        <a:lstStyle/>
        <a:p>
          <a:endParaRPr lang="en-GB"/>
        </a:p>
      </dgm:t>
    </dgm:pt>
    <dgm:pt modelId="{8960D529-FFE1-4223-A026-D53D40FCEF94}" type="pres">
      <dgm:prSet presAssocID="{A24F17BD-8DC3-447C-B8AC-25E4822D34F6}" presName="node" presStyleLbl="node1" presStyleIdx="7" presStyleCnt="12">
        <dgm:presLayoutVars>
          <dgm:bulletEnabled val="1"/>
        </dgm:presLayoutVars>
      </dgm:prSet>
      <dgm:spPr/>
      <dgm:t>
        <a:bodyPr/>
        <a:lstStyle/>
        <a:p>
          <a:endParaRPr lang="en-GB"/>
        </a:p>
      </dgm:t>
    </dgm:pt>
    <dgm:pt modelId="{D990BA01-7A8E-4E1F-AF95-82C7662E5D44}" type="pres">
      <dgm:prSet presAssocID="{2A6776DF-EF74-4BA9-939D-83364E0BDE7D}" presName="sibTrans" presStyleLbl="sibTrans2D1" presStyleIdx="7" presStyleCnt="11"/>
      <dgm:spPr/>
      <dgm:t>
        <a:bodyPr/>
        <a:lstStyle/>
        <a:p>
          <a:endParaRPr lang="en-GB"/>
        </a:p>
      </dgm:t>
    </dgm:pt>
    <dgm:pt modelId="{06389DA6-E79E-4897-B26B-8F8657B666C3}" type="pres">
      <dgm:prSet presAssocID="{2A6776DF-EF74-4BA9-939D-83364E0BDE7D}" presName="connectorText" presStyleLbl="sibTrans2D1" presStyleIdx="7" presStyleCnt="11"/>
      <dgm:spPr/>
      <dgm:t>
        <a:bodyPr/>
        <a:lstStyle/>
        <a:p>
          <a:endParaRPr lang="en-GB"/>
        </a:p>
      </dgm:t>
    </dgm:pt>
    <dgm:pt modelId="{6CA91E45-13AF-4CE5-BC8D-FEC346337AE8}" type="pres">
      <dgm:prSet presAssocID="{150746EF-5FE5-4787-B9B7-E699562FA5BE}" presName="node" presStyleLbl="node1" presStyleIdx="8" presStyleCnt="12">
        <dgm:presLayoutVars>
          <dgm:bulletEnabled val="1"/>
        </dgm:presLayoutVars>
      </dgm:prSet>
      <dgm:spPr/>
      <dgm:t>
        <a:bodyPr/>
        <a:lstStyle/>
        <a:p>
          <a:endParaRPr lang="en-GB"/>
        </a:p>
      </dgm:t>
    </dgm:pt>
    <dgm:pt modelId="{7C71F876-173E-49A3-9956-D4AC7964658A}" type="pres">
      <dgm:prSet presAssocID="{5666C208-875D-4F00-86A9-09A5786D015A}" presName="sibTrans" presStyleLbl="sibTrans2D1" presStyleIdx="8" presStyleCnt="11"/>
      <dgm:spPr/>
      <dgm:t>
        <a:bodyPr/>
        <a:lstStyle/>
        <a:p>
          <a:endParaRPr lang="en-GB"/>
        </a:p>
      </dgm:t>
    </dgm:pt>
    <dgm:pt modelId="{540038F5-EA0E-4CDF-9B61-CA99768ECDD3}" type="pres">
      <dgm:prSet presAssocID="{5666C208-875D-4F00-86A9-09A5786D015A}" presName="connectorText" presStyleLbl="sibTrans2D1" presStyleIdx="8" presStyleCnt="11"/>
      <dgm:spPr/>
      <dgm:t>
        <a:bodyPr/>
        <a:lstStyle/>
        <a:p>
          <a:endParaRPr lang="en-GB"/>
        </a:p>
      </dgm:t>
    </dgm:pt>
    <dgm:pt modelId="{5C2CAE18-1AB3-4E2C-92CE-8E11C84857DD}" type="pres">
      <dgm:prSet presAssocID="{93D8E99F-2C8B-4332-971A-17087A9531C1}" presName="node" presStyleLbl="node1" presStyleIdx="9" presStyleCnt="12">
        <dgm:presLayoutVars>
          <dgm:bulletEnabled val="1"/>
        </dgm:presLayoutVars>
      </dgm:prSet>
      <dgm:spPr/>
      <dgm:t>
        <a:bodyPr/>
        <a:lstStyle/>
        <a:p>
          <a:endParaRPr lang="en-GB"/>
        </a:p>
      </dgm:t>
    </dgm:pt>
    <dgm:pt modelId="{0A3E050A-6D22-4DE1-8044-A45F0C19E614}" type="pres">
      <dgm:prSet presAssocID="{E65E4B23-7FD7-44C4-9833-FA2BFDB74E2F}" presName="sibTrans" presStyleLbl="sibTrans2D1" presStyleIdx="9" presStyleCnt="11"/>
      <dgm:spPr/>
      <dgm:t>
        <a:bodyPr/>
        <a:lstStyle/>
        <a:p>
          <a:endParaRPr lang="en-GB"/>
        </a:p>
      </dgm:t>
    </dgm:pt>
    <dgm:pt modelId="{BABBAEAB-009D-4095-AB4A-BB227411236C}" type="pres">
      <dgm:prSet presAssocID="{E65E4B23-7FD7-44C4-9833-FA2BFDB74E2F}" presName="connectorText" presStyleLbl="sibTrans2D1" presStyleIdx="9" presStyleCnt="11"/>
      <dgm:spPr/>
      <dgm:t>
        <a:bodyPr/>
        <a:lstStyle/>
        <a:p>
          <a:endParaRPr lang="en-GB"/>
        </a:p>
      </dgm:t>
    </dgm:pt>
    <dgm:pt modelId="{C9D364F5-10CD-4A8B-B4BB-5F80447EDA5F}" type="pres">
      <dgm:prSet presAssocID="{88C80BDB-5398-49D4-B263-2A16A296FECE}" presName="node" presStyleLbl="node1" presStyleIdx="10" presStyleCnt="12">
        <dgm:presLayoutVars>
          <dgm:bulletEnabled val="1"/>
        </dgm:presLayoutVars>
      </dgm:prSet>
      <dgm:spPr/>
      <dgm:t>
        <a:bodyPr/>
        <a:lstStyle/>
        <a:p>
          <a:endParaRPr lang="en-GB"/>
        </a:p>
      </dgm:t>
    </dgm:pt>
    <dgm:pt modelId="{87F50147-2E21-4315-B80B-63E416DACB54}" type="pres">
      <dgm:prSet presAssocID="{BED391A8-BC7A-4870-AEB3-BDE1EAD3A9F0}" presName="sibTrans" presStyleLbl="sibTrans2D1" presStyleIdx="10" presStyleCnt="11"/>
      <dgm:spPr/>
      <dgm:t>
        <a:bodyPr/>
        <a:lstStyle/>
        <a:p>
          <a:endParaRPr lang="en-GB"/>
        </a:p>
      </dgm:t>
    </dgm:pt>
    <dgm:pt modelId="{712E306B-6F4F-4A85-BF6F-C37D8C31FF76}" type="pres">
      <dgm:prSet presAssocID="{BED391A8-BC7A-4870-AEB3-BDE1EAD3A9F0}" presName="connectorText" presStyleLbl="sibTrans2D1" presStyleIdx="10" presStyleCnt="11"/>
      <dgm:spPr/>
      <dgm:t>
        <a:bodyPr/>
        <a:lstStyle/>
        <a:p>
          <a:endParaRPr lang="en-GB"/>
        </a:p>
      </dgm:t>
    </dgm:pt>
    <dgm:pt modelId="{66EE6C82-91BF-4AE5-9221-ED1BF33504FE}" type="pres">
      <dgm:prSet presAssocID="{A06C5BAD-CFCB-451C-9992-07FAA214D23B}" presName="node" presStyleLbl="node1" presStyleIdx="11" presStyleCnt="12">
        <dgm:presLayoutVars>
          <dgm:bulletEnabled val="1"/>
        </dgm:presLayoutVars>
      </dgm:prSet>
      <dgm:spPr/>
      <dgm:t>
        <a:bodyPr/>
        <a:lstStyle/>
        <a:p>
          <a:endParaRPr lang="en-GB"/>
        </a:p>
      </dgm:t>
    </dgm:pt>
  </dgm:ptLst>
  <dgm:cxnLst>
    <dgm:cxn modelId="{3B27968C-02B0-4630-8467-A99515FE8C85}" type="presOf" srcId="{BED391A8-BC7A-4870-AEB3-BDE1EAD3A9F0}" destId="{712E306B-6F4F-4A85-BF6F-C37D8C31FF76}" srcOrd="1" destOrd="0" presId="urn:microsoft.com/office/officeart/2005/8/layout/process5"/>
    <dgm:cxn modelId="{EBC622B3-D7D4-4AB1-A5E4-374DA605543D}" type="presOf" srcId="{838E0D07-80A3-4D7B-B7B2-51EF790ABF58}" destId="{C377FC98-DA9D-458A-A32A-9CF7987731F1}" srcOrd="0" destOrd="0" presId="urn:microsoft.com/office/officeart/2005/8/layout/process5"/>
    <dgm:cxn modelId="{160BB07A-3414-4F33-B46E-5EAA7A2C3E66}" type="presOf" srcId="{CD9CFC0A-11C8-492C-B9FE-10CC0CE2179E}" destId="{CD3FB081-991C-4E0A-81F0-9427EE8293D7}" srcOrd="0" destOrd="0" presId="urn:microsoft.com/office/officeart/2005/8/layout/process5"/>
    <dgm:cxn modelId="{E45EB618-442F-424D-A2A9-3E8185A1422C}" type="presOf" srcId="{024E4FBF-DCA4-453C-9DC9-F998C3EC482C}" destId="{C43CC74A-9A2E-427D-A53A-4EA6D5BF27CB}" srcOrd="1" destOrd="0" presId="urn:microsoft.com/office/officeart/2005/8/layout/process5"/>
    <dgm:cxn modelId="{C152649D-7931-446B-9BC2-933B0BC65C65}" type="presOf" srcId="{88C80BDB-5398-49D4-B263-2A16A296FECE}" destId="{C9D364F5-10CD-4A8B-B4BB-5F80447EDA5F}" srcOrd="0" destOrd="0" presId="urn:microsoft.com/office/officeart/2005/8/layout/process5"/>
    <dgm:cxn modelId="{31D730E2-F309-4D0A-85E6-A7112FF3AE94}" type="presOf" srcId="{67672B20-40B7-4D05-A874-D33D35267229}" destId="{E3C89D5A-DDD6-47A1-9DF3-9198C361E624}" srcOrd="0" destOrd="0" presId="urn:microsoft.com/office/officeart/2005/8/layout/process5"/>
    <dgm:cxn modelId="{D988661F-2B39-497F-B6A3-3C9F7C434CD5}" type="presOf" srcId="{024E4FBF-DCA4-453C-9DC9-F998C3EC482C}" destId="{7F13FCB6-5AB7-4C4E-9E97-7601583C16C7}" srcOrd="0" destOrd="0" presId="urn:microsoft.com/office/officeart/2005/8/layout/process5"/>
    <dgm:cxn modelId="{2E770AAA-61B6-42EA-A89F-B91F70E185F2}" type="presOf" srcId="{15320154-EF77-4537-85EE-AC760CD42AE2}" destId="{12E47BA6-2F61-420F-B58F-A7263034CE0D}" srcOrd="1" destOrd="0" presId="urn:microsoft.com/office/officeart/2005/8/layout/process5"/>
    <dgm:cxn modelId="{985249EA-046E-47AD-8995-290B0AD0FED0}" type="presOf" srcId="{B262F1F6-8ED3-4263-945E-6BB6EDD967E3}" destId="{D6CF9AF4-F83A-4FF5-A3BA-53398471C52F}" srcOrd="0" destOrd="0" presId="urn:microsoft.com/office/officeart/2005/8/layout/process5"/>
    <dgm:cxn modelId="{307EBC4D-27B0-48BC-86BA-819642C8E4C1}" type="presOf" srcId="{666E7906-2F82-40B7-A09B-748D2547B2CB}" destId="{A8D10563-FCEC-4EFF-ABAA-45BD87B964BA}" srcOrd="0" destOrd="0" presId="urn:microsoft.com/office/officeart/2005/8/layout/process5"/>
    <dgm:cxn modelId="{551D1727-6934-457E-B4DD-2D2FDABD18A7}" srcId="{67672B20-40B7-4D05-A874-D33D35267229}" destId="{150746EF-5FE5-4787-B9B7-E699562FA5BE}" srcOrd="8" destOrd="0" parTransId="{66C61C37-C471-496B-B637-F811816BD7AC}" sibTransId="{5666C208-875D-4F00-86A9-09A5786D015A}"/>
    <dgm:cxn modelId="{BABB5008-1E22-4066-901D-6AE77CD5B9C5}" type="presOf" srcId="{5666C208-875D-4F00-86A9-09A5786D015A}" destId="{7C71F876-173E-49A3-9956-D4AC7964658A}" srcOrd="0" destOrd="0" presId="urn:microsoft.com/office/officeart/2005/8/layout/process5"/>
    <dgm:cxn modelId="{8D19C4D2-6556-4021-A769-166765608C24}" srcId="{67672B20-40B7-4D05-A874-D33D35267229}" destId="{83BF5CB2-9F01-4DA3-A3EC-A2741A96D620}" srcOrd="6" destOrd="0" parTransId="{2986BAA0-DB93-4FC5-B4AC-67C4339058C6}" sibTransId="{15320154-EF77-4537-85EE-AC760CD42AE2}"/>
    <dgm:cxn modelId="{6BE3F485-F36D-447B-84F0-2D3DD6BD1335}" type="presOf" srcId="{E65E4B23-7FD7-44C4-9833-FA2BFDB74E2F}" destId="{0A3E050A-6D22-4DE1-8044-A45F0C19E614}" srcOrd="0" destOrd="0" presId="urn:microsoft.com/office/officeart/2005/8/layout/process5"/>
    <dgm:cxn modelId="{BDBF6730-A3CC-4E85-972B-9AEDF1B24465}" type="presOf" srcId="{2A6776DF-EF74-4BA9-939D-83364E0BDE7D}" destId="{D990BA01-7A8E-4E1F-AF95-82C7662E5D44}" srcOrd="0" destOrd="0" presId="urn:microsoft.com/office/officeart/2005/8/layout/process5"/>
    <dgm:cxn modelId="{33E793B7-490D-4626-8776-E5EDB4D5A963}" type="presOf" srcId="{B262F1F6-8ED3-4263-945E-6BB6EDD967E3}" destId="{AB8897A5-2653-420D-9261-4490406A8779}" srcOrd="1" destOrd="0" presId="urn:microsoft.com/office/officeart/2005/8/layout/process5"/>
    <dgm:cxn modelId="{3EB41D5F-B07B-4009-B755-FE8E6D380905}" type="presOf" srcId="{BBB65938-2802-46B1-8CDD-009F58CCF5DB}" destId="{8A389D56-AC18-4E9F-A117-1E3038802A1A}" srcOrd="0" destOrd="0" presId="urn:microsoft.com/office/officeart/2005/8/layout/process5"/>
    <dgm:cxn modelId="{DB96E139-7DD7-4A34-9744-BB34FF199AAE}" type="presOf" srcId="{75DE7434-937D-4CC5-AF3C-6A72A97343F2}" destId="{F49FC9DE-24F2-4BBD-9770-3234590F4FE9}" srcOrd="0" destOrd="0" presId="urn:microsoft.com/office/officeart/2005/8/layout/process5"/>
    <dgm:cxn modelId="{09E6B425-88A2-4220-9460-C42DBA23DA9D}" srcId="{67672B20-40B7-4D05-A874-D33D35267229}" destId="{88C80BDB-5398-49D4-B263-2A16A296FECE}" srcOrd="10" destOrd="0" parTransId="{F6617AC8-293B-488C-9D0E-A42F2F51AE12}" sibTransId="{BED391A8-BC7A-4870-AEB3-BDE1EAD3A9F0}"/>
    <dgm:cxn modelId="{3CDE50CA-6ED6-45F3-B121-11442F409EA2}" type="presOf" srcId="{1C8864D5-3F1D-48D1-9993-3F1F265F2C27}" destId="{1140768B-FDE6-4863-AF99-778CB8B6FF54}" srcOrd="1" destOrd="0" presId="urn:microsoft.com/office/officeart/2005/8/layout/process5"/>
    <dgm:cxn modelId="{EF5869AA-9CB2-4108-9469-D8312A3A14E9}" srcId="{67672B20-40B7-4D05-A874-D33D35267229}" destId="{46C1FA79-53C4-423B-87D8-71AF4BA4E8A1}" srcOrd="0" destOrd="0" parTransId="{1D73BD9B-C70F-4923-A28B-AA656247168B}" sibTransId="{B262F1F6-8ED3-4263-945E-6BB6EDD967E3}"/>
    <dgm:cxn modelId="{9BE814DE-711A-4BE4-BBA4-259E27E8CEFE}" type="presOf" srcId="{46C1FA79-53C4-423B-87D8-71AF4BA4E8A1}" destId="{3A8B2A9B-3183-4753-953D-616A2D90C284}" srcOrd="0" destOrd="0" presId="urn:microsoft.com/office/officeart/2005/8/layout/process5"/>
    <dgm:cxn modelId="{60FA033C-79C9-45D7-B09B-D658C3D0AED3}" type="presOf" srcId="{15320154-EF77-4537-85EE-AC760CD42AE2}" destId="{D151B116-8B45-4579-B45D-B599FC00DE46}" srcOrd="0" destOrd="0" presId="urn:microsoft.com/office/officeart/2005/8/layout/process5"/>
    <dgm:cxn modelId="{ACBC307E-6872-4508-8F0F-0831171615B9}" srcId="{67672B20-40B7-4D05-A874-D33D35267229}" destId="{B6BE8040-58CB-4F55-949F-352CE2A2C6BB}" srcOrd="1" destOrd="0" parTransId="{52F06041-1EAE-498F-B8DE-F98EEE9E7A9F}" sibTransId="{EC176768-0E5F-469B-B8B5-0D6FD655699B}"/>
    <dgm:cxn modelId="{7FCC7148-004E-40C3-A321-4FCF3FAE47D6}" type="presOf" srcId="{EC176768-0E5F-469B-B8B5-0D6FD655699B}" destId="{E978A0F4-69B7-4D49-832C-7FD73CD9BE6D}" srcOrd="1" destOrd="0" presId="urn:microsoft.com/office/officeart/2005/8/layout/process5"/>
    <dgm:cxn modelId="{8313F9FF-BAA8-46AB-A6FA-63D5DB23A4D0}" srcId="{67672B20-40B7-4D05-A874-D33D35267229}" destId="{93D8E99F-2C8B-4332-971A-17087A9531C1}" srcOrd="9" destOrd="0" parTransId="{5783F7B6-03D4-40B5-B501-1340E392B4DB}" sibTransId="{E65E4B23-7FD7-44C4-9833-FA2BFDB74E2F}"/>
    <dgm:cxn modelId="{0537C5AE-5C01-4586-BDEE-1579803BF3D1}" type="presOf" srcId="{EC176768-0E5F-469B-B8B5-0D6FD655699B}" destId="{02342FF1-07A8-4DB1-ABD9-7588207825DA}" srcOrd="0" destOrd="0" presId="urn:microsoft.com/office/officeart/2005/8/layout/process5"/>
    <dgm:cxn modelId="{872DD33D-0E34-4146-A734-0DAF7645C9B7}" type="presOf" srcId="{B6BE8040-58CB-4F55-949F-352CE2A2C6BB}" destId="{37DE4DAB-CEF6-45DF-BBA8-423F02E70EB8}" srcOrd="0" destOrd="0" presId="urn:microsoft.com/office/officeart/2005/8/layout/process5"/>
    <dgm:cxn modelId="{430AC012-6549-4D9E-A430-7F4358F12DD4}" type="presOf" srcId="{4195D5F7-1E38-4A63-914F-22153C0374BF}" destId="{0D912963-DF80-4C33-9A10-E1643E883785}" srcOrd="0" destOrd="0" presId="urn:microsoft.com/office/officeart/2005/8/layout/process5"/>
    <dgm:cxn modelId="{3261DEFB-CD51-4624-AD81-E4F1AF6B1144}" srcId="{67672B20-40B7-4D05-A874-D33D35267229}" destId="{A06C5BAD-CFCB-451C-9992-07FAA214D23B}" srcOrd="11" destOrd="0" parTransId="{0874FFC5-1B22-4E4D-A785-83CCB6BA3645}" sibTransId="{B0B1C7C1-9991-40A5-9D6B-21F07845F8FD}"/>
    <dgm:cxn modelId="{619703F7-5FCE-4E65-8296-B774F1F0F138}" srcId="{67672B20-40B7-4D05-A874-D33D35267229}" destId="{838E0D07-80A3-4D7B-B7B2-51EF790ABF58}" srcOrd="4" destOrd="0" parTransId="{A52078C9-8215-4F9B-B0E8-A951626487A4}" sibTransId="{CD9CFC0A-11C8-492C-B9FE-10CC0CE2179E}"/>
    <dgm:cxn modelId="{955E2A07-6AE3-4C8A-83B0-36EE707F25AE}" srcId="{67672B20-40B7-4D05-A874-D33D35267229}" destId="{666E7906-2F82-40B7-A09B-748D2547B2CB}" srcOrd="5" destOrd="0" parTransId="{7386B3B8-CD72-4ABA-9D96-DDB9A7348A95}" sibTransId="{024E4FBF-DCA4-453C-9DC9-F998C3EC482C}"/>
    <dgm:cxn modelId="{AE93C60B-4ED9-42D8-8D1B-FDF4C885D5A7}" type="presOf" srcId="{A06C5BAD-CFCB-451C-9992-07FAA214D23B}" destId="{66EE6C82-91BF-4AE5-9221-ED1BF33504FE}" srcOrd="0" destOrd="0" presId="urn:microsoft.com/office/officeart/2005/8/layout/process5"/>
    <dgm:cxn modelId="{B0FAB44B-B4C0-4FFD-92AE-2BF27BB84045}" type="presOf" srcId="{5666C208-875D-4F00-86A9-09A5786D015A}" destId="{540038F5-EA0E-4CDF-9B61-CA99768ECDD3}" srcOrd="1" destOrd="0" presId="urn:microsoft.com/office/officeart/2005/8/layout/process5"/>
    <dgm:cxn modelId="{C6EA1E20-2256-44DF-A116-468A0CBF8428}" type="presOf" srcId="{75DE7434-937D-4CC5-AF3C-6A72A97343F2}" destId="{F27271F7-A054-4C0D-9953-695389EC5214}" srcOrd="1" destOrd="0" presId="urn:microsoft.com/office/officeart/2005/8/layout/process5"/>
    <dgm:cxn modelId="{886CADE7-9BB1-41C2-A9D6-0794C1AD5A4D}" type="presOf" srcId="{A24F17BD-8DC3-447C-B8AC-25E4822D34F6}" destId="{8960D529-FFE1-4223-A026-D53D40FCEF94}" srcOrd="0" destOrd="0" presId="urn:microsoft.com/office/officeart/2005/8/layout/process5"/>
    <dgm:cxn modelId="{9164D23A-ABC9-4DFA-A38B-E82B3AC40C38}" type="presOf" srcId="{BED391A8-BC7A-4870-AEB3-BDE1EAD3A9F0}" destId="{87F50147-2E21-4315-B80B-63E416DACB54}" srcOrd="0" destOrd="0" presId="urn:microsoft.com/office/officeart/2005/8/layout/process5"/>
    <dgm:cxn modelId="{00D0709B-9867-4652-ADD0-F38951F0C250}" srcId="{67672B20-40B7-4D05-A874-D33D35267229}" destId="{4195D5F7-1E38-4A63-914F-22153C0374BF}" srcOrd="2" destOrd="0" parTransId="{14ADE291-25F9-43D7-94A6-8EA70EC50F70}" sibTransId="{1C8864D5-3F1D-48D1-9993-3F1F265F2C27}"/>
    <dgm:cxn modelId="{45E2DF5E-9045-4A05-89B4-6BBFDC1A69F8}" type="presOf" srcId="{E65E4B23-7FD7-44C4-9833-FA2BFDB74E2F}" destId="{BABBAEAB-009D-4095-AB4A-BB227411236C}" srcOrd="1" destOrd="0" presId="urn:microsoft.com/office/officeart/2005/8/layout/process5"/>
    <dgm:cxn modelId="{3688E97A-23C3-44A9-9E52-28F0ECC16CDE}" type="presOf" srcId="{1C8864D5-3F1D-48D1-9993-3F1F265F2C27}" destId="{346B9192-02CA-4EE7-B294-CC7C688DC539}" srcOrd="0" destOrd="0" presId="urn:microsoft.com/office/officeart/2005/8/layout/process5"/>
    <dgm:cxn modelId="{49BFC392-BF1E-4093-80EE-6CC57E287C24}" type="presOf" srcId="{150746EF-5FE5-4787-B9B7-E699562FA5BE}" destId="{6CA91E45-13AF-4CE5-BC8D-FEC346337AE8}" srcOrd="0" destOrd="0" presId="urn:microsoft.com/office/officeart/2005/8/layout/process5"/>
    <dgm:cxn modelId="{C057111D-BB9F-4943-999A-97417E4760C0}" type="presOf" srcId="{83BF5CB2-9F01-4DA3-A3EC-A2741A96D620}" destId="{203E1920-BBDA-4056-A0BF-EB85A21269C3}" srcOrd="0" destOrd="0" presId="urn:microsoft.com/office/officeart/2005/8/layout/process5"/>
    <dgm:cxn modelId="{5A4D839A-57B8-43A9-A8E5-D7040A5D5F66}" srcId="{67672B20-40B7-4D05-A874-D33D35267229}" destId="{A24F17BD-8DC3-447C-B8AC-25E4822D34F6}" srcOrd="7" destOrd="0" parTransId="{0D25E771-948E-4EC0-8128-B5F4BB10D843}" sibTransId="{2A6776DF-EF74-4BA9-939D-83364E0BDE7D}"/>
    <dgm:cxn modelId="{146E3DCC-DE4B-44E6-90F5-3D122C64B96E}" srcId="{67672B20-40B7-4D05-A874-D33D35267229}" destId="{BBB65938-2802-46B1-8CDD-009F58CCF5DB}" srcOrd="3" destOrd="0" parTransId="{B8F7EC42-AB60-4DB5-8B16-9132979E1CCD}" sibTransId="{75DE7434-937D-4CC5-AF3C-6A72A97343F2}"/>
    <dgm:cxn modelId="{0B82840E-35FB-41F5-AAC2-90A84C23C11F}" type="presOf" srcId="{CD9CFC0A-11C8-492C-B9FE-10CC0CE2179E}" destId="{47136510-11A7-400A-ACC7-D209CEC62C1A}" srcOrd="1" destOrd="0" presId="urn:microsoft.com/office/officeart/2005/8/layout/process5"/>
    <dgm:cxn modelId="{795F7864-643E-4076-BF20-3381A34D5515}" type="presOf" srcId="{93D8E99F-2C8B-4332-971A-17087A9531C1}" destId="{5C2CAE18-1AB3-4E2C-92CE-8E11C84857DD}" srcOrd="0" destOrd="0" presId="urn:microsoft.com/office/officeart/2005/8/layout/process5"/>
    <dgm:cxn modelId="{A81B37BA-91B7-4209-8CCB-F66A1F4837BD}" type="presOf" srcId="{2A6776DF-EF74-4BA9-939D-83364E0BDE7D}" destId="{06389DA6-E79E-4897-B26B-8F8657B666C3}" srcOrd="1" destOrd="0" presId="urn:microsoft.com/office/officeart/2005/8/layout/process5"/>
    <dgm:cxn modelId="{00D32A23-3AE2-4F60-B461-B67C77BC8F1F}" type="presParOf" srcId="{E3C89D5A-DDD6-47A1-9DF3-9198C361E624}" destId="{3A8B2A9B-3183-4753-953D-616A2D90C284}" srcOrd="0" destOrd="0" presId="urn:microsoft.com/office/officeart/2005/8/layout/process5"/>
    <dgm:cxn modelId="{0D93ADDB-6557-423B-B231-8215483B5A13}" type="presParOf" srcId="{E3C89D5A-DDD6-47A1-9DF3-9198C361E624}" destId="{D6CF9AF4-F83A-4FF5-A3BA-53398471C52F}" srcOrd="1" destOrd="0" presId="urn:microsoft.com/office/officeart/2005/8/layout/process5"/>
    <dgm:cxn modelId="{CAA6702B-72D0-4317-B4ED-238880D7F597}" type="presParOf" srcId="{D6CF9AF4-F83A-4FF5-A3BA-53398471C52F}" destId="{AB8897A5-2653-420D-9261-4490406A8779}" srcOrd="0" destOrd="0" presId="urn:microsoft.com/office/officeart/2005/8/layout/process5"/>
    <dgm:cxn modelId="{B42BD3D0-7BC7-4EEC-8F06-61004A3F90AA}" type="presParOf" srcId="{E3C89D5A-DDD6-47A1-9DF3-9198C361E624}" destId="{37DE4DAB-CEF6-45DF-BBA8-423F02E70EB8}" srcOrd="2" destOrd="0" presId="urn:microsoft.com/office/officeart/2005/8/layout/process5"/>
    <dgm:cxn modelId="{0EC0B5E1-22C8-4948-B98C-F7D25D136CD5}" type="presParOf" srcId="{E3C89D5A-DDD6-47A1-9DF3-9198C361E624}" destId="{02342FF1-07A8-4DB1-ABD9-7588207825DA}" srcOrd="3" destOrd="0" presId="urn:microsoft.com/office/officeart/2005/8/layout/process5"/>
    <dgm:cxn modelId="{B1E51BD6-C380-4978-9B1C-8A5024B5B699}" type="presParOf" srcId="{02342FF1-07A8-4DB1-ABD9-7588207825DA}" destId="{E978A0F4-69B7-4D49-832C-7FD73CD9BE6D}" srcOrd="0" destOrd="0" presId="urn:microsoft.com/office/officeart/2005/8/layout/process5"/>
    <dgm:cxn modelId="{555CEE3D-0949-477E-AECC-FAB1CA39F66A}" type="presParOf" srcId="{E3C89D5A-DDD6-47A1-9DF3-9198C361E624}" destId="{0D912963-DF80-4C33-9A10-E1643E883785}" srcOrd="4" destOrd="0" presId="urn:microsoft.com/office/officeart/2005/8/layout/process5"/>
    <dgm:cxn modelId="{587B49F5-6456-4CAB-859B-F636B5F1ED12}" type="presParOf" srcId="{E3C89D5A-DDD6-47A1-9DF3-9198C361E624}" destId="{346B9192-02CA-4EE7-B294-CC7C688DC539}" srcOrd="5" destOrd="0" presId="urn:microsoft.com/office/officeart/2005/8/layout/process5"/>
    <dgm:cxn modelId="{9067405C-5DDC-4EC2-BC20-9AD133A02267}" type="presParOf" srcId="{346B9192-02CA-4EE7-B294-CC7C688DC539}" destId="{1140768B-FDE6-4863-AF99-778CB8B6FF54}" srcOrd="0" destOrd="0" presId="urn:microsoft.com/office/officeart/2005/8/layout/process5"/>
    <dgm:cxn modelId="{7A7F29E1-410A-4DCD-BB45-F12C6E378613}" type="presParOf" srcId="{E3C89D5A-DDD6-47A1-9DF3-9198C361E624}" destId="{8A389D56-AC18-4E9F-A117-1E3038802A1A}" srcOrd="6" destOrd="0" presId="urn:microsoft.com/office/officeart/2005/8/layout/process5"/>
    <dgm:cxn modelId="{23468042-C6E7-4782-808B-A12279814F6C}" type="presParOf" srcId="{E3C89D5A-DDD6-47A1-9DF3-9198C361E624}" destId="{F49FC9DE-24F2-4BBD-9770-3234590F4FE9}" srcOrd="7" destOrd="0" presId="urn:microsoft.com/office/officeart/2005/8/layout/process5"/>
    <dgm:cxn modelId="{72C24ADE-1B83-4D12-AD67-FBFD6B80C299}" type="presParOf" srcId="{F49FC9DE-24F2-4BBD-9770-3234590F4FE9}" destId="{F27271F7-A054-4C0D-9953-695389EC5214}" srcOrd="0" destOrd="0" presId="urn:microsoft.com/office/officeart/2005/8/layout/process5"/>
    <dgm:cxn modelId="{6596593F-E840-44A9-9EE4-7396C23DA9FE}" type="presParOf" srcId="{E3C89D5A-DDD6-47A1-9DF3-9198C361E624}" destId="{C377FC98-DA9D-458A-A32A-9CF7987731F1}" srcOrd="8" destOrd="0" presId="urn:microsoft.com/office/officeart/2005/8/layout/process5"/>
    <dgm:cxn modelId="{B651EBD7-DE1E-4949-AEC9-4B37D55F5020}" type="presParOf" srcId="{E3C89D5A-DDD6-47A1-9DF3-9198C361E624}" destId="{CD3FB081-991C-4E0A-81F0-9427EE8293D7}" srcOrd="9" destOrd="0" presId="urn:microsoft.com/office/officeart/2005/8/layout/process5"/>
    <dgm:cxn modelId="{3C4D1129-F3CC-4391-BFC4-E2C4A955829D}" type="presParOf" srcId="{CD3FB081-991C-4E0A-81F0-9427EE8293D7}" destId="{47136510-11A7-400A-ACC7-D209CEC62C1A}" srcOrd="0" destOrd="0" presId="urn:microsoft.com/office/officeart/2005/8/layout/process5"/>
    <dgm:cxn modelId="{2DCF8AF5-4D00-4FB1-BE55-8A00C064EA29}" type="presParOf" srcId="{E3C89D5A-DDD6-47A1-9DF3-9198C361E624}" destId="{A8D10563-FCEC-4EFF-ABAA-45BD87B964BA}" srcOrd="10" destOrd="0" presId="urn:microsoft.com/office/officeart/2005/8/layout/process5"/>
    <dgm:cxn modelId="{42AB2DAC-A361-4FED-B81F-DD948EFDB58F}" type="presParOf" srcId="{E3C89D5A-DDD6-47A1-9DF3-9198C361E624}" destId="{7F13FCB6-5AB7-4C4E-9E97-7601583C16C7}" srcOrd="11" destOrd="0" presId="urn:microsoft.com/office/officeart/2005/8/layout/process5"/>
    <dgm:cxn modelId="{21C00ECF-AD76-42CD-8D5A-358A44E6DDE1}" type="presParOf" srcId="{7F13FCB6-5AB7-4C4E-9E97-7601583C16C7}" destId="{C43CC74A-9A2E-427D-A53A-4EA6D5BF27CB}" srcOrd="0" destOrd="0" presId="urn:microsoft.com/office/officeart/2005/8/layout/process5"/>
    <dgm:cxn modelId="{96B3880C-C5FB-465F-8D08-7FAE387061A2}" type="presParOf" srcId="{E3C89D5A-DDD6-47A1-9DF3-9198C361E624}" destId="{203E1920-BBDA-4056-A0BF-EB85A21269C3}" srcOrd="12" destOrd="0" presId="urn:microsoft.com/office/officeart/2005/8/layout/process5"/>
    <dgm:cxn modelId="{05E25BD3-7682-4B95-85E6-6AEEFE2BB09C}" type="presParOf" srcId="{E3C89D5A-DDD6-47A1-9DF3-9198C361E624}" destId="{D151B116-8B45-4579-B45D-B599FC00DE46}" srcOrd="13" destOrd="0" presId="urn:microsoft.com/office/officeart/2005/8/layout/process5"/>
    <dgm:cxn modelId="{B56193A7-8D73-463D-B5F5-0CDF83AB7D90}" type="presParOf" srcId="{D151B116-8B45-4579-B45D-B599FC00DE46}" destId="{12E47BA6-2F61-420F-B58F-A7263034CE0D}" srcOrd="0" destOrd="0" presId="urn:microsoft.com/office/officeart/2005/8/layout/process5"/>
    <dgm:cxn modelId="{A3171DE6-915C-451B-B711-6A8171371EC8}" type="presParOf" srcId="{E3C89D5A-DDD6-47A1-9DF3-9198C361E624}" destId="{8960D529-FFE1-4223-A026-D53D40FCEF94}" srcOrd="14" destOrd="0" presId="urn:microsoft.com/office/officeart/2005/8/layout/process5"/>
    <dgm:cxn modelId="{DC428412-F273-4A09-9071-70A86F468B4F}" type="presParOf" srcId="{E3C89D5A-DDD6-47A1-9DF3-9198C361E624}" destId="{D990BA01-7A8E-4E1F-AF95-82C7662E5D44}" srcOrd="15" destOrd="0" presId="urn:microsoft.com/office/officeart/2005/8/layout/process5"/>
    <dgm:cxn modelId="{D4A301E9-D82A-4FD6-B2D2-8B285238FA8C}" type="presParOf" srcId="{D990BA01-7A8E-4E1F-AF95-82C7662E5D44}" destId="{06389DA6-E79E-4897-B26B-8F8657B666C3}" srcOrd="0" destOrd="0" presId="urn:microsoft.com/office/officeart/2005/8/layout/process5"/>
    <dgm:cxn modelId="{543CFE43-5125-4C91-81C6-9E6468CF2938}" type="presParOf" srcId="{E3C89D5A-DDD6-47A1-9DF3-9198C361E624}" destId="{6CA91E45-13AF-4CE5-BC8D-FEC346337AE8}" srcOrd="16" destOrd="0" presId="urn:microsoft.com/office/officeart/2005/8/layout/process5"/>
    <dgm:cxn modelId="{EACB5A93-6594-4627-B57A-84E7E449B75F}" type="presParOf" srcId="{E3C89D5A-DDD6-47A1-9DF3-9198C361E624}" destId="{7C71F876-173E-49A3-9956-D4AC7964658A}" srcOrd="17" destOrd="0" presId="urn:microsoft.com/office/officeart/2005/8/layout/process5"/>
    <dgm:cxn modelId="{1BE3F0D0-9BBE-44DC-A072-B8A136A5B099}" type="presParOf" srcId="{7C71F876-173E-49A3-9956-D4AC7964658A}" destId="{540038F5-EA0E-4CDF-9B61-CA99768ECDD3}" srcOrd="0" destOrd="0" presId="urn:microsoft.com/office/officeart/2005/8/layout/process5"/>
    <dgm:cxn modelId="{83416A93-0983-49EB-BF2E-9872B22705C2}" type="presParOf" srcId="{E3C89D5A-DDD6-47A1-9DF3-9198C361E624}" destId="{5C2CAE18-1AB3-4E2C-92CE-8E11C84857DD}" srcOrd="18" destOrd="0" presId="urn:microsoft.com/office/officeart/2005/8/layout/process5"/>
    <dgm:cxn modelId="{25C89E64-D535-432E-BCC3-81DCDF4DA38D}" type="presParOf" srcId="{E3C89D5A-DDD6-47A1-9DF3-9198C361E624}" destId="{0A3E050A-6D22-4DE1-8044-A45F0C19E614}" srcOrd="19" destOrd="0" presId="urn:microsoft.com/office/officeart/2005/8/layout/process5"/>
    <dgm:cxn modelId="{477A3D25-D84F-440B-A76F-10B19F065A15}" type="presParOf" srcId="{0A3E050A-6D22-4DE1-8044-A45F0C19E614}" destId="{BABBAEAB-009D-4095-AB4A-BB227411236C}" srcOrd="0" destOrd="0" presId="urn:microsoft.com/office/officeart/2005/8/layout/process5"/>
    <dgm:cxn modelId="{30A221F7-45BB-4233-87C4-193307725DEA}" type="presParOf" srcId="{E3C89D5A-DDD6-47A1-9DF3-9198C361E624}" destId="{C9D364F5-10CD-4A8B-B4BB-5F80447EDA5F}" srcOrd="20" destOrd="0" presId="urn:microsoft.com/office/officeart/2005/8/layout/process5"/>
    <dgm:cxn modelId="{FA6B008E-FDED-4FB6-8E2F-BCF8B5FBCF72}" type="presParOf" srcId="{E3C89D5A-DDD6-47A1-9DF3-9198C361E624}" destId="{87F50147-2E21-4315-B80B-63E416DACB54}" srcOrd="21" destOrd="0" presId="urn:microsoft.com/office/officeart/2005/8/layout/process5"/>
    <dgm:cxn modelId="{C97B5E59-05A9-4060-9AA6-C312A09DCB6A}" type="presParOf" srcId="{87F50147-2E21-4315-B80B-63E416DACB54}" destId="{712E306B-6F4F-4A85-BF6F-C37D8C31FF76}" srcOrd="0" destOrd="0" presId="urn:microsoft.com/office/officeart/2005/8/layout/process5"/>
    <dgm:cxn modelId="{8A283862-078C-4685-84CD-F3E361598971}" type="presParOf" srcId="{E3C89D5A-DDD6-47A1-9DF3-9198C361E624}" destId="{66EE6C82-91BF-4AE5-9221-ED1BF33504FE}" srcOrd="22" destOrd="0" presId="urn:microsoft.com/office/officeart/2005/8/layout/process5"/>
  </dgm:cxnLst>
  <dgm:bg>
    <a:solidFill>
      <a:schemeClr val="lt1">
        <a:hueOff val="0"/>
        <a:satOff val="0"/>
        <a:lumOff val="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643E165-B22A-4B05-BC47-2A590739BBBE}" type="doc">
      <dgm:prSet loTypeId="urn:microsoft.com/office/officeart/2018/5/layout/IconLeafLabelList" loCatId="icon" qsTypeId="urn:microsoft.com/office/officeart/2005/8/quickstyle/simple1" qsCatId="simple" csTypeId="urn:microsoft.com/office/officeart/2005/8/colors/accent2_2" csCatId="accent2" phldr="1"/>
      <dgm:spPr/>
    </dgm:pt>
    <dgm:pt modelId="{9ED9DCDA-6C25-4598-9BD9-CC9F1DA26ADA}">
      <dgm:prSet phldrT="[Text]" custT="1"/>
      <dgm:spPr/>
      <dgm:t>
        <a:bodyPr/>
        <a:lstStyle/>
        <a:p>
          <a:pPr>
            <a:lnSpc>
              <a:spcPct val="100000"/>
            </a:lnSpc>
            <a:defRPr cap="all"/>
          </a:pPr>
          <a:r>
            <a:rPr lang="en-US" sz="1600" dirty="0"/>
            <a:t>able to study independently</a:t>
          </a:r>
          <a:endParaRPr lang="en-GB" sz="1600" dirty="0"/>
        </a:p>
      </dgm:t>
    </dgm:pt>
    <dgm:pt modelId="{B19CB2C9-FDA6-4362-92B7-3CF21A826CD4}" type="parTrans" cxnId="{23143650-6FC0-42DB-97C0-F4FE4FFB75E1}">
      <dgm:prSet/>
      <dgm:spPr/>
      <dgm:t>
        <a:bodyPr/>
        <a:lstStyle/>
        <a:p>
          <a:endParaRPr lang="en-GB" sz="2400"/>
        </a:p>
      </dgm:t>
    </dgm:pt>
    <dgm:pt modelId="{5C0D52C2-C69E-4F43-A54E-AB66685B8E5D}" type="sibTrans" cxnId="{23143650-6FC0-42DB-97C0-F4FE4FFB75E1}">
      <dgm:prSet/>
      <dgm:spPr/>
      <dgm:t>
        <a:bodyPr/>
        <a:lstStyle/>
        <a:p>
          <a:endParaRPr lang="en-GB" sz="2400"/>
        </a:p>
      </dgm:t>
    </dgm:pt>
    <dgm:pt modelId="{6C529590-7D7C-416E-A70B-ED1154576D80}">
      <dgm:prSet phldrT="[Text]" custT="1"/>
      <dgm:spPr/>
      <dgm:t>
        <a:bodyPr/>
        <a:lstStyle/>
        <a:p>
          <a:pPr>
            <a:lnSpc>
              <a:spcPct val="100000"/>
            </a:lnSpc>
            <a:defRPr cap="all"/>
          </a:pPr>
          <a:r>
            <a:rPr lang="en-US" sz="1600" dirty="0"/>
            <a:t>can contribute to university life</a:t>
          </a:r>
          <a:endParaRPr lang="en-GB" sz="1600" dirty="0"/>
        </a:p>
      </dgm:t>
    </dgm:pt>
    <dgm:pt modelId="{22FAE601-809E-40E9-89FC-DE9F7FCE849B}" type="parTrans" cxnId="{2B1E2CB5-E628-456F-AAE3-504627EB9A1C}">
      <dgm:prSet/>
      <dgm:spPr/>
      <dgm:t>
        <a:bodyPr/>
        <a:lstStyle/>
        <a:p>
          <a:endParaRPr lang="en-GB" sz="2400"/>
        </a:p>
      </dgm:t>
    </dgm:pt>
    <dgm:pt modelId="{8304CA37-F2B7-4C2B-BCD9-D91582A9B5C2}" type="sibTrans" cxnId="{2B1E2CB5-E628-456F-AAE3-504627EB9A1C}">
      <dgm:prSet/>
      <dgm:spPr/>
      <dgm:t>
        <a:bodyPr/>
        <a:lstStyle/>
        <a:p>
          <a:endParaRPr lang="en-GB" sz="2400"/>
        </a:p>
      </dgm:t>
    </dgm:pt>
    <dgm:pt modelId="{C1143486-1748-42A1-BAE9-EA918BB54F8A}">
      <dgm:prSet phldrT="[Text]" custT="1"/>
      <dgm:spPr/>
      <dgm:t>
        <a:bodyPr/>
        <a:lstStyle/>
        <a:p>
          <a:pPr>
            <a:lnSpc>
              <a:spcPct val="100000"/>
            </a:lnSpc>
            <a:defRPr cap="all"/>
          </a:pPr>
          <a:r>
            <a:rPr lang="en-US" sz="1600"/>
            <a:t>motivated and high achieving</a:t>
          </a:r>
          <a:endParaRPr lang="en-GB" sz="1600"/>
        </a:p>
      </dgm:t>
    </dgm:pt>
    <dgm:pt modelId="{BE4FC4E3-ADCD-4650-AF67-19CC3806C02F}" type="parTrans" cxnId="{9052CDC9-F81F-4950-9CF4-67DBC04579D1}">
      <dgm:prSet/>
      <dgm:spPr/>
      <dgm:t>
        <a:bodyPr/>
        <a:lstStyle/>
        <a:p>
          <a:endParaRPr lang="en-GB" sz="2400"/>
        </a:p>
      </dgm:t>
    </dgm:pt>
    <dgm:pt modelId="{E154CCDC-C84E-4CB1-8945-9AEF6DA9D258}" type="sibTrans" cxnId="{9052CDC9-F81F-4950-9CF4-67DBC04579D1}">
      <dgm:prSet/>
      <dgm:spPr/>
      <dgm:t>
        <a:bodyPr/>
        <a:lstStyle/>
        <a:p>
          <a:endParaRPr lang="en-GB" sz="2400"/>
        </a:p>
      </dgm:t>
    </dgm:pt>
    <dgm:pt modelId="{F40ABFCD-363C-4BB2-9665-C4FA00B80376}">
      <dgm:prSet phldrT="[Text]" custT="1"/>
      <dgm:spPr/>
      <dgm:t>
        <a:bodyPr/>
        <a:lstStyle/>
        <a:p>
          <a:pPr>
            <a:lnSpc>
              <a:spcPct val="100000"/>
            </a:lnSpc>
            <a:defRPr cap="all"/>
          </a:pPr>
          <a:r>
            <a:rPr lang="en-US" sz="1600" dirty="0"/>
            <a:t>intellectually capable</a:t>
          </a:r>
          <a:endParaRPr lang="en-GB" sz="1600" dirty="0"/>
        </a:p>
      </dgm:t>
    </dgm:pt>
    <dgm:pt modelId="{34074E58-756C-4A42-BA47-0757975A474B}" type="parTrans" cxnId="{044B84CE-F094-4F2D-A403-FB457D4F1E18}">
      <dgm:prSet/>
      <dgm:spPr/>
      <dgm:t>
        <a:bodyPr/>
        <a:lstStyle/>
        <a:p>
          <a:endParaRPr lang="en-GB" sz="2400"/>
        </a:p>
      </dgm:t>
    </dgm:pt>
    <dgm:pt modelId="{15D1CC17-5307-48BD-ACA7-D0421318CC46}" type="sibTrans" cxnId="{044B84CE-F094-4F2D-A403-FB457D4F1E18}">
      <dgm:prSet/>
      <dgm:spPr/>
      <dgm:t>
        <a:bodyPr/>
        <a:lstStyle/>
        <a:p>
          <a:endParaRPr lang="en-GB" sz="2400"/>
        </a:p>
      </dgm:t>
    </dgm:pt>
    <dgm:pt modelId="{8D9B315D-F393-44BF-B215-5EBFDC709085}">
      <dgm:prSet phldrT="[Text]" custT="1"/>
      <dgm:spPr/>
      <dgm:t>
        <a:bodyPr/>
        <a:lstStyle/>
        <a:p>
          <a:pPr>
            <a:lnSpc>
              <a:spcPct val="100000"/>
            </a:lnSpc>
            <a:defRPr cap="all"/>
          </a:pPr>
          <a:r>
            <a:rPr lang="en-US" sz="1600"/>
            <a:t>potential to succeed</a:t>
          </a:r>
          <a:endParaRPr lang="en-GB" sz="1600"/>
        </a:p>
      </dgm:t>
    </dgm:pt>
    <dgm:pt modelId="{266D2D7D-43E1-4535-9DB7-2873396C0290}" type="parTrans" cxnId="{76E43DB5-1BC4-4F3F-A6A4-4B338D77F6B9}">
      <dgm:prSet/>
      <dgm:spPr/>
      <dgm:t>
        <a:bodyPr/>
        <a:lstStyle/>
        <a:p>
          <a:endParaRPr lang="en-GB" sz="2400"/>
        </a:p>
      </dgm:t>
    </dgm:pt>
    <dgm:pt modelId="{255C63F5-2187-4DAF-9559-7F3E548FA9F1}" type="sibTrans" cxnId="{76E43DB5-1BC4-4F3F-A6A4-4B338D77F6B9}">
      <dgm:prSet/>
      <dgm:spPr/>
      <dgm:t>
        <a:bodyPr/>
        <a:lstStyle/>
        <a:p>
          <a:endParaRPr lang="en-GB" sz="2400"/>
        </a:p>
      </dgm:t>
    </dgm:pt>
    <dgm:pt modelId="{8DFDE2F8-E229-4450-9264-7305B2EAF8BD}">
      <dgm:prSet phldrT="[Text]" custT="1"/>
      <dgm:spPr/>
      <dgm:t>
        <a:bodyPr/>
        <a:lstStyle/>
        <a:p>
          <a:pPr>
            <a:lnSpc>
              <a:spcPct val="100000"/>
            </a:lnSpc>
            <a:defRPr cap="all"/>
          </a:pPr>
          <a:r>
            <a:rPr lang="en-US" sz="1600"/>
            <a:t>significant subject knowledge</a:t>
          </a:r>
          <a:endParaRPr lang="en-GB" sz="1600"/>
        </a:p>
      </dgm:t>
    </dgm:pt>
    <dgm:pt modelId="{389DFCAA-61F5-4019-80AA-A2F725AD4459}" type="parTrans" cxnId="{D5BB784B-D15F-4AC4-BA59-4040231A5D9B}">
      <dgm:prSet/>
      <dgm:spPr/>
      <dgm:t>
        <a:bodyPr/>
        <a:lstStyle/>
        <a:p>
          <a:endParaRPr lang="en-GB" sz="2400"/>
        </a:p>
      </dgm:t>
    </dgm:pt>
    <dgm:pt modelId="{2CEAAEFC-3BEA-4097-BB19-97D14E381E97}" type="sibTrans" cxnId="{D5BB784B-D15F-4AC4-BA59-4040231A5D9B}">
      <dgm:prSet/>
      <dgm:spPr/>
      <dgm:t>
        <a:bodyPr/>
        <a:lstStyle/>
        <a:p>
          <a:endParaRPr lang="en-GB" sz="2400"/>
        </a:p>
      </dgm:t>
    </dgm:pt>
    <dgm:pt modelId="{94844B53-AD7D-4F4C-9DB0-1C028036A9F9}">
      <dgm:prSet phldrT="[Text]" custT="1"/>
      <dgm:spPr/>
      <dgm:t>
        <a:bodyPr/>
        <a:lstStyle/>
        <a:p>
          <a:pPr>
            <a:lnSpc>
              <a:spcPct val="100000"/>
            </a:lnSpc>
            <a:defRPr cap="all"/>
          </a:pPr>
          <a:r>
            <a:rPr lang="en-US" sz="1600"/>
            <a:t>interest in studying subject</a:t>
          </a:r>
          <a:endParaRPr lang="en-GB" sz="1600"/>
        </a:p>
      </dgm:t>
    </dgm:pt>
    <dgm:pt modelId="{A5AA1EC8-ADA2-492F-9D78-299006C8E9AC}" type="parTrans" cxnId="{EB478C87-9044-4199-B24B-0343CD006BE2}">
      <dgm:prSet/>
      <dgm:spPr/>
      <dgm:t>
        <a:bodyPr/>
        <a:lstStyle/>
        <a:p>
          <a:endParaRPr lang="en-GB" sz="2400"/>
        </a:p>
      </dgm:t>
    </dgm:pt>
    <dgm:pt modelId="{C7DC2746-18D7-43CE-955A-01631D7ACED1}" type="sibTrans" cxnId="{EB478C87-9044-4199-B24B-0343CD006BE2}">
      <dgm:prSet/>
      <dgm:spPr/>
      <dgm:t>
        <a:bodyPr/>
        <a:lstStyle/>
        <a:p>
          <a:endParaRPr lang="en-GB" sz="2400"/>
        </a:p>
      </dgm:t>
    </dgm:pt>
    <dgm:pt modelId="{5CE2730B-23A6-4F41-8661-B5425AC2954E}" type="pres">
      <dgm:prSet presAssocID="{C643E165-B22A-4B05-BC47-2A590739BBBE}" presName="root" presStyleCnt="0">
        <dgm:presLayoutVars>
          <dgm:dir/>
          <dgm:resizeHandles val="exact"/>
        </dgm:presLayoutVars>
      </dgm:prSet>
      <dgm:spPr/>
    </dgm:pt>
    <dgm:pt modelId="{F80E9A75-B8BA-483B-B327-0B3EFB40EDCD}" type="pres">
      <dgm:prSet presAssocID="{9ED9DCDA-6C25-4598-9BD9-CC9F1DA26ADA}" presName="compNode" presStyleCnt="0"/>
      <dgm:spPr/>
    </dgm:pt>
    <dgm:pt modelId="{6F3673A1-79FE-422F-B604-FC5D83F224A0}" type="pres">
      <dgm:prSet presAssocID="{9ED9DCDA-6C25-4598-9BD9-CC9F1DA26ADA}" presName="iconBgRect" presStyleLbl="bgShp" presStyleIdx="0" presStyleCnt="7"/>
      <dgm:spPr>
        <a:prstGeom prst="round2DiagRect">
          <a:avLst>
            <a:gd name="adj1" fmla="val 29727"/>
            <a:gd name="adj2" fmla="val 0"/>
          </a:avLst>
        </a:prstGeom>
      </dgm:spPr>
    </dgm:pt>
    <dgm:pt modelId="{74EECAEB-19C7-4479-B3F2-C69BAC80BA74}" type="pres">
      <dgm:prSet presAssocID="{9ED9DCDA-6C25-4598-9BD9-CC9F1DA26ADA}" presName="iconRect" presStyleLbl="node1" presStyleIdx="0" presStyleCnt="7"/>
      <dgm:spPr>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encil"/>
        </a:ext>
      </dgm:extLst>
    </dgm:pt>
    <dgm:pt modelId="{60920535-C4CD-4AC4-8CD4-BBE869F62885}" type="pres">
      <dgm:prSet presAssocID="{9ED9DCDA-6C25-4598-9BD9-CC9F1DA26ADA}" presName="spaceRect" presStyleCnt="0"/>
      <dgm:spPr/>
    </dgm:pt>
    <dgm:pt modelId="{2DEDB6F4-F0FD-4483-81CC-D90B2812BB3E}" type="pres">
      <dgm:prSet presAssocID="{9ED9DCDA-6C25-4598-9BD9-CC9F1DA26ADA}" presName="textRect" presStyleLbl="revTx" presStyleIdx="0" presStyleCnt="7">
        <dgm:presLayoutVars>
          <dgm:chMax val="1"/>
          <dgm:chPref val="1"/>
        </dgm:presLayoutVars>
      </dgm:prSet>
      <dgm:spPr/>
      <dgm:t>
        <a:bodyPr/>
        <a:lstStyle/>
        <a:p>
          <a:endParaRPr lang="en-GB"/>
        </a:p>
      </dgm:t>
    </dgm:pt>
    <dgm:pt modelId="{2B23568A-6661-4A14-A470-88CDFB2056B0}" type="pres">
      <dgm:prSet presAssocID="{5C0D52C2-C69E-4F43-A54E-AB66685B8E5D}" presName="sibTrans" presStyleCnt="0"/>
      <dgm:spPr/>
    </dgm:pt>
    <dgm:pt modelId="{0ECFD396-3015-439B-BD1F-DB712A5B638A}" type="pres">
      <dgm:prSet presAssocID="{6C529590-7D7C-416E-A70B-ED1154576D80}" presName="compNode" presStyleCnt="0"/>
      <dgm:spPr/>
    </dgm:pt>
    <dgm:pt modelId="{23189BFF-3282-4A5C-9DBA-966AD27C42D1}" type="pres">
      <dgm:prSet presAssocID="{6C529590-7D7C-416E-A70B-ED1154576D80}" presName="iconBgRect" presStyleLbl="bgShp" presStyleIdx="1" presStyleCnt="7"/>
      <dgm:spPr>
        <a:prstGeom prst="round2DiagRect">
          <a:avLst>
            <a:gd name="adj1" fmla="val 29727"/>
            <a:gd name="adj2" fmla="val 0"/>
          </a:avLst>
        </a:prstGeom>
      </dgm:spPr>
    </dgm:pt>
    <dgm:pt modelId="{CCBF4D93-0449-4B05-9274-2D193786E591}" type="pres">
      <dgm:prSet presAssocID="{6C529590-7D7C-416E-A70B-ED1154576D80}" presName="iconRect" presStyleLbl="node1" presStyleIdx="1" presStyleCnt="7"/>
      <dgm:spPr>
        <a:blipFill>
          <a:blip xmlns:r="http://schemas.openxmlformats.org/officeDocument/2006/relationships"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Graduation Cap"/>
        </a:ext>
      </dgm:extLst>
    </dgm:pt>
    <dgm:pt modelId="{C85A176D-50F0-4F80-8ACD-C79514A62CF3}" type="pres">
      <dgm:prSet presAssocID="{6C529590-7D7C-416E-A70B-ED1154576D80}" presName="spaceRect" presStyleCnt="0"/>
      <dgm:spPr/>
    </dgm:pt>
    <dgm:pt modelId="{00A2360E-5FE2-4F38-8D1C-3FAA795AEA47}" type="pres">
      <dgm:prSet presAssocID="{6C529590-7D7C-416E-A70B-ED1154576D80}" presName="textRect" presStyleLbl="revTx" presStyleIdx="1" presStyleCnt="7">
        <dgm:presLayoutVars>
          <dgm:chMax val="1"/>
          <dgm:chPref val="1"/>
        </dgm:presLayoutVars>
      </dgm:prSet>
      <dgm:spPr/>
      <dgm:t>
        <a:bodyPr/>
        <a:lstStyle/>
        <a:p>
          <a:endParaRPr lang="en-GB"/>
        </a:p>
      </dgm:t>
    </dgm:pt>
    <dgm:pt modelId="{65D4E0D2-11D2-449D-A697-10B4B9D73A07}" type="pres">
      <dgm:prSet presAssocID="{8304CA37-F2B7-4C2B-BCD9-D91582A9B5C2}" presName="sibTrans" presStyleCnt="0"/>
      <dgm:spPr/>
    </dgm:pt>
    <dgm:pt modelId="{99BFB48E-1485-4E3A-9BFA-D138E2410AC9}" type="pres">
      <dgm:prSet presAssocID="{C1143486-1748-42A1-BAE9-EA918BB54F8A}" presName="compNode" presStyleCnt="0"/>
      <dgm:spPr/>
    </dgm:pt>
    <dgm:pt modelId="{95165979-FE5D-4C22-A8F5-F76A85576CA0}" type="pres">
      <dgm:prSet presAssocID="{C1143486-1748-42A1-BAE9-EA918BB54F8A}" presName="iconBgRect" presStyleLbl="bgShp" presStyleIdx="2" presStyleCnt="7"/>
      <dgm:spPr>
        <a:prstGeom prst="round2DiagRect">
          <a:avLst>
            <a:gd name="adj1" fmla="val 29727"/>
            <a:gd name="adj2" fmla="val 0"/>
          </a:avLst>
        </a:prstGeom>
      </dgm:spPr>
    </dgm:pt>
    <dgm:pt modelId="{F27A93D5-DC04-46B3-9E28-CC15CF9FEBA8}" type="pres">
      <dgm:prSet presAssocID="{C1143486-1748-42A1-BAE9-EA918BB54F8A}" presName="iconRect" presStyleLbl="node1" presStyleIdx="2" presStyleCnt="7"/>
      <dgm:spPr>
        <a:blipFill>
          <a:blip xmlns:r="http://schemas.openxmlformats.org/officeDocument/2006/relationships"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odium"/>
        </a:ext>
      </dgm:extLst>
    </dgm:pt>
    <dgm:pt modelId="{E974767D-75A3-4F80-B550-8B607748BA9D}" type="pres">
      <dgm:prSet presAssocID="{C1143486-1748-42A1-BAE9-EA918BB54F8A}" presName="spaceRect" presStyleCnt="0"/>
      <dgm:spPr/>
    </dgm:pt>
    <dgm:pt modelId="{61EF77FC-B97F-4081-9225-8893B798BCBE}" type="pres">
      <dgm:prSet presAssocID="{C1143486-1748-42A1-BAE9-EA918BB54F8A}" presName="textRect" presStyleLbl="revTx" presStyleIdx="2" presStyleCnt="7">
        <dgm:presLayoutVars>
          <dgm:chMax val="1"/>
          <dgm:chPref val="1"/>
        </dgm:presLayoutVars>
      </dgm:prSet>
      <dgm:spPr/>
      <dgm:t>
        <a:bodyPr/>
        <a:lstStyle/>
        <a:p>
          <a:endParaRPr lang="en-GB"/>
        </a:p>
      </dgm:t>
    </dgm:pt>
    <dgm:pt modelId="{7193433B-E991-4718-8B60-D3A462BEF5E5}" type="pres">
      <dgm:prSet presAssocID="{E154CCDC-C84E-4CB1-8945-9AEF6DA9D258}" presName="sibTrans" presStyleCnt="0"/>
      <dgm:spPr/>
    </dgm:pt>
    <dgm:pt modelId="{19493381-4AF7-4573-8973-6096585E84D7}" type="pres">
      <dgm:prSet presAssocID="{F40ABFCD-363C-4BB2-9665-C4FA00B80376}" presName="compNode" presStyleCnt="0"/>
      <dgm:spPr/>
    </dgm:pt>
    <dgm:pt modelId="{3A85208E-59D7-4EE3-B4E3-7945689EF85B}" type="pres">
      <dgm:prSet presAssocID="{F40ABFCD-363C-4BB2-9665-C4FA00B80376}" presName="iconBgRect" presStyleLbl="bgShp" presStyleIdx="3" presStyleCnt="7"/>
      <dgm:spPr>
        <a:prstGeom prst="round2DiagRect">
          <a:avLst>
            <a:gd name="adj1" fmla="val 29727"/>
            <a:gd name="adj2" fmla="val 0"/>
          </a:avLst>
        </a:prstGeom>
      </dgm:spPr>
    </dgm:pt>
    <dgm:pt modelId="{4EC7D526-084F-477B-81DF-8DDC814A27ED}" type="pres">
      <dgm:prSet presAssocID="{F40ABFCD-363C-4BB2-9665-C4FA00B80376}" presName="iconRect" presStyleLbl="node1" presStyleIdx="3" presStyleCnt="7"/>
      <dgm:spPr>
        <a:blipFill>
          <a:blip xmlns:r="http://schemas.openxmlformats.org/officeDocument/2006/relationships"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Head with Gears"/>
        </a:ext>
      </dgm:extLst>
    </dgm:pt>
    <dgm:pt modelId="{AFB5F2B2-63FB-4A5B-8DAE-1B70DEA5D910}" type="pres">
      <dgm:prSet presAssocID="{F40ABFCD-363C-4BB2-9665-C4FA00B80376}" presName="spaceRect" presStyleCnt="0"/>
      <dgm:spPr/>
    </dgm:pt>
    <dgm:pt modelId="{94AAB798-D001-4CF7-810B-150078DEA7C9}" type="pres">
      <dgm:prSet presAssocID="{F40ABFCD-363C-4BB2-9665-C4FA00B80376}" presName="textRect" presStyleLbl="revTx" presStyleIdx="3" presStyleCnt="7">
        <dgm:presLayoutVars>
          <dgm:chMax val="1"/>
          <dgm:chPref val="1"/>
        </dgm:presLayoutVars>
      </dgm:prSet>
      <dgm:spPr/>
      <dgm:t>
        <a:bodyPr/>
        <a:lstStyle/>
        <a:p>
          <a:endParaRPr lang="en-GB"/>
        </a:p>
      </dgm:t>
    </dgm:pt>
    <dgm:pt modelId="{4A1BE730-05AD-4B9F-8486-36D0E5F47F46}" type="pres">
      <dgm:prSet presAssocID="{15D1CC17-5307-48BD-ACA7-D0421318CC46}" presName="sibTrans" presStyleCnt="0"/>
      <dgm:spPr/>
    </dgm:pt>
    <dgm:pt modelId="{14A49010-E2A5-4D50-B23B-B8A8A85EB6D2}" type="pres">
      <dgm:prSet presAssocID="{8D9B315D-F393-44BF-B215-5EBFDC709085}" presName="compNode" presStyleCnt="0"/>
      <dgm:spPr/>
    </dgm:pt>
    <dgm:pt modelId="{685E7A8C-3119-4DF3-BC9A-D1CFD4248A00}" type="pres">
      <dgm:prSet presAssocID="{8D9B315D-F393-44BF-B215-5EBFDC709085}" presName="iconBgRect" presStyleLbl="bgShp" presStyleIdx="4" presStyleCnt="7"/>
      <dgm:spPr>
        <a:prstGeom prst="round2DiagRect">
          <a:avLst>
            <a:gd name="adj1" fmla="val 29727"/>
            <a:gd name="adj2" fmla="val 0"/>
          </a:avLst>
        </a:prstGeom>
      </dgm:spPr>
    </dgm:pt>
    <dgm:pt modelId="{E4CD548D-D621-4266-B1D5-844EA74AB715}" type="pres">
      <dgm:prSet presAssocID="{8D9B315D-F393-44BF-B215-5EBFDC709085}" presName="iconRect" presStyleLbl="node1" presStyleIdx="4" presStyleCnt="7"/>
      <dgm:spPr>
        <a:blipFill>
          <a:blip xmlns:r="http://schemas.openxmlformats.org/officeDocument/2006/relationships"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Questions"/>
        </a:ext>
      </dgm:extLst>
    </dgm:pt>
    <dgm:pt modelId="{4AD9DB1B-139C-4752-82D5-D829F0E566FE}" type="pres">
      <dgm:prSet presAssocID="{8D9B315D-F393-44BF-B215-5EBFDC709085}" presName="spaceRect" presStyleCnt="0"/>
      <dgm:spPr/>
    </dgm:pt>
    <dgm:pt modelId="{C2E1371B-6B56-4BF6-998A-68E41A324356}" type="pres">
      <dgm:prSet presAssocID="{8D9B315D-F393-44BF-B215-5EBFDC709085}" presName="textRect" presStyleLbl="revTx" presStyleIdx="4" presStyleCnt="7">
        <dgm:presLayoutVars>
          <dgm:chMax val="1"/>
          <dgm:chPref val="1"/>
        </dgm:presLayoutVars>
      </dgm:prSet>
      <dgm:spPr/>
      <dgm:t>
        <a:bodyPr/>
        <a:lstStyle/>
        <a:p>
          <a:endParaRPr lang="en-GB"/>
        </a:p>
      </dgm:t>
    </dgm:pt>
    <dgm:pt modelId="{F3573A08-B788-40CA-AEE8-6FDC48FA241D}" type="pres">
      <dgm:prSet presAssocID="{255C63F5-2187-4DAF-9559-7F3E548FA9F1}" presName="sibTrans" presStyleCnt="0"/>
      <dgm:spPr/>
    </dgm:pt>
    <dgm:pt modelId="{542FFC84-D790-466E-A885-B44A10B3F032}" type="pres">
      <dgm:prSet presAssocID="{8DFDE2F8-E229-4450-9264-7305B2EAF8BD}" presName="compNode" presStyleCnt="0"/>
      <dgm:spPr/>
    </dgm:pt>
    <dgm:pt modelId="{5AF4D3A4-5FAE-4E64-A92D-9DD162AFF7E0}" type="pres">
      <dgm:prSet presAssocID="{8DFDE2F8-E229-4450-9264-7305B2EAF8BD}" presName="iconBgRect" presStyleLbl="bgShp" presStyleIdx="5" presStyleCnt="7"/>
      <dgm:spPr>
        <a:prstGeom prst="round2DiagRect">
          <a:avLst>
            <a:gd name="adj1" fmla="val 29727"/>
            <a:gd name="adj2" fmla="val 0"/>
          </a:avLst>
        </a:prstGeom>
      </dgm:spPr>
    </dgm:pt>
    <dgm:pt modelId="{2F903699-ECDE-4A2E-B089-EB9B823BCB31}" type="pres">
      <dgm:prSet presAssocID="{8DFDE2F8-E229-4450-9264-7305B2EAF8BD}" presName="iconRect" presStyleLbl="node1" presStyleIdx="5" presStyleCnt="7"/>
      <dgm:spPr>
        <a:blipFill>
          <a:blip xmlns:r="http://schemas.openxmlformats.org/officeDocument/2006/relationships"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Books"/>
        </a:ext>
      </dgm:extLst>
    </dgm:pt>
    <dgm:pt modelId="{8147A9BC-12A4-4462-880A-4F4DFB58CE17}" type="pres">
      <dgm:prSet presAssocID="{8DFDE2F8-E229-4450-9264-7305B2EAF8BD}" presName="spaceRect" presStyleCnt="0"/>
      <dgm:spPr/>
    </dgm:pt>
    <dgm:pt modelId="{26E9ABD5-C0E6-47DF-8070-43FBB2E1CBC7}" type="pres">
      <dgm:prSet presAssocID="{8DFDE2F8-E229-4450-9264-7305B2EAF8BD}" presName="textRect" presStyleLbl="revTx" presStyleIdx="5" presStyleCnt="7">
        <dgm:presLayoutVars>
          <dgm:chMax val="1"/>
          <dgm:chPref val="1"/>
        </dgm:presLayoutVars>
      </dgm:prSet>
      <dgm:spPr/>
      <dgm:t>
        <a:bodyPr/>
        <a:lstStyle/>
        <a:p>
          <a:endParaRPr lang="en-GB"/>
        </a:p>
      </dgm:t>
    </dgm:pt>
    <dgm:pt modelId="{49B1CC40-C64F-480D-9A5E-89D269972794}" type="pres">
      <dgm:prSet presAssocID="{2CEAAEFC-3BEA-4097-BB19-97D14E381E97}" presName="sibTrans" presStyleCnt="0"/>
      <dgm:spPr/>
    </dgm:pt>
    <dgm:pt modelId="{F778D324-0197-45C8-B6D5-C7827CACC12F}" type="pres">
      <dgm:prSet presAssocID="{94844B53-AD7D-4F4C-9DB0-1C028036A9F9}" presName="compNode" presStyleCnt="0"/>
      <dgm:spPr/>
    </dgm:pt>
    <dgm:pt modelId="{82F9229C-5D8A-49C9-BC39-F73486F0A7AC}" type="pres">
      <dgm:prSet presAssocID="{94844B53-AD7D-4F4C-9DB0-1C028036A9F9}" presName="iconBgRect" presStyleLbl="bgShp" presStyleIdx="6" presStyleCnt="7"/>
      <dgm:spPr>
        <a:prstGeom prst="round2DiagRect">
          <a:avLst>
            <a:gd name="adj1" fmla="val 29727"/>
            <a:gd name="adj2" fmla="val 0"/>
          </a:avLst>
        </a:prstGeom>
      </dgm:spPr>
    </dgm:pt>
    <dgm:pt modelId="{46576EDA-EF18-453F-92D3-BCA0D5B41DB6}" type="pres">
      <dgm:prSet presAssocID="{94844B53-AD7D-4F4C-9DB0-1C028036A9F9}" presName="iconRect" presStyleLbl="node1" presStyleIdx="6" presStyleCnt="7"/>
      <dgm:spPr>
        <a:blipFill>
          <a:blip xmlns:r="http://schemas.openxmlformats.org/officeDocument/2006/relationships" r:embed="rId13" cstate="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tretch>
            <a:fillRect/>
          </a:stretch>
        </a:blipFill>
        <a:ln>
          <a:noFill/>
        </a:ln>
      </dgm:spPr>
      <dgm:extLst>
        <a:ext uri="{E40237B7-FDA0-4F09-8148-C483321AD2D9}">
          <dgm14:cNvPr xmlns:dgm14="http://schemas.microsoft.com/office/drawing/2010/diagram" id="0" name="" descr="Microscope"/>
        </a:ext>
      </dgm:extLst>
    </dgm:pt>
    <dgm:pt modelId="{598AB426-3AA3-4A48-83D7-9F13B1BC1410}" type="pres">
      <dgm:prSet presAssocID="{94844B53-AD7D-4F4C-9DB0-1C028036A9F9}" presName="spaceRect" presStyleCnt="0"/>
      <dgm:spPr/>
    </dgm:pt>
    <dgm:pt modelId="{11098389-C253-480D-A3BF-93A45259DB6D}" type="pres">
      <dgm:prSet presAssocID="{94844B53-AD7D-4F4C-9DB0-1C028036A9F9}" presName="textRect" presStyleLbl="revTx" presStyleIdx="6" presStyleCnt="7">
        <dgm:presLayoutVars>
          <dgm:chMax val="1"/>
          <dgm:chPref val="1"/>
        </dgm:presLayoutVars>
      </dgm:prSet>
      <dgm:spPr/>
      <dgm:t>
        <a:bodyPr/>
        <a:lstStyle/>
        <a:p>
          <a:endParaRPr lang="en-GB"/>
        </a:p>
      </dgm:t>
    </dgm:pt>
  </dgm:ptLst>
  <dgm:cxnLst>
    <dgm:cxn modelId="{A3C4E199-0510-4AF5-BEB5-88CBD63DFC17}" type="presOf" srcId="{6C529590-7D7C-416E-A70B-ED1154576D80}" destId="{00A2360E-5FE2-4F38-8D1C-3FAA795AEA47}" srcOrd="0" destOrd="0" presId="urn:microsoft.com/office/officeart/2018/5/layout/IconLeafLabelList"/>
    <dgm:cxn modelId="{23143650-6FC0-42DB-97C0-F4FE4FFB75E1}" srcId="{C643E165-B22A-4B05-BC47-2A590739BBBE}" destId="{9ED9DCDA-6C25-4598-9BD9-CC9F1DA26ADA}" srcOrd="0" destOrd="0" parTransId="{B19CB2C9-FDA6-4362-92B7-3CF21A826CD4}" sibTransId="{5C0D52C2-C69E-4F43-A54E-AB66685B8E5D}"/>
    <dgm:cxn modelId="{B9276AA1-A402-454C-BC65-00809B622F4B}" type="presOf" srcId="{8D9B315D-F393-44BF-B215-5EBFDC709085}" destId="{C2E1371B-6B56-4BF6-998A-68E41A324356}" srcOrd="0" destOrd="0" presId="urn:microsoft.com/office/officeart/2018/5/layout/IconLeafLabelList"/>
    <dgm:cxn modelId="{2B1E2CB5-E628-456F-AAE3-504627EB9A1C}" srcId="{C643E165-B22A-4B05-BC47-2A590739BBBE}" destId="{6C529590-7D7C-416E-A70B-ED1154576D80}" srcOrd="1" destOrd="0" parTransId="{22FAE601-809E-40E9-89FC-DE9F7FCE849B}" sibTransId="{8304CA37-F2B7-4C2B-BCD9-D91582A9B5C2}"/>
    <dgm:cxn modelId="{D5BB784B-D15F-4AC4-BA59-4040231A5D9B}" srcId="{C643E165-B22A-4B05-BC47-2A590739BBBE}" destId="{8DFDE2F8-E229-4450-9264-7305B2EAF8BD}" srcOrd="5" destOrd="0" parTransId="{389DFCAA-61F5-4019-80AA-A2F725AD4459}" sibTransId="{2CEAAEFC-3BEA-4097-BB19-97D14E381E97}"/>
    <dgm:cxn modelId="{7F1E9498-F20A-4D66-B224-293904515250}" type="presOf" srcId="{94844B53-AD7D-4F4C-9DB0-1C028036A9F9}" destId="{11098389-C253-480D-A3BF-93A45259DB6D}" srcOrd="0" destOrd="0" presId="urn:microsoft.com/office/officeart/2018/5/layout/IconLeafLabelList"/>
    <dgm:cxn modelId="{EB478C87-9044-4199-B24B-0343CD006BE2}" srcId="{C643E165-B22A-4B05-BC47-2A590739BBBE}" destId="{94844B53-AD7D-4F4C-9DB0-1C028036A9F9}" srcOrd="6" destOrd="0" parTransId="{A5AA1EC8-ADA2-492F-9D78-299006C8E9AC}" sibTransId="{C7DC2746-18D7-43CE-955A-01631D7ACED1}"/>
    <dgm:cxn modelId="{4BAC3511-71E0-4219-87E2-0A411B57A6CC}" type="presOf" srcId="{F40ABFCD-363C-4BB2-9665-C4FA00B80376}" destId="{94AAB798-D001-4CF7-810B-150078DEA7C9}" srcOrd="0" destOrd="0" presId="urn:microsoft.com/office/officeart/2018/5/layout/IconLeafLabelList"/>
    <dgm:cxn modelId="{9052CDC9-F81F-4950-9CF4-67DBC04579D1}" srcId="{C643E165-B22A-4B05-BC47-2A590739BBBE}" destId="{C1143486-1748-42A1-BAE9-EA918BB54F8A}" srcOrd="2" destOrd="0" parTransId="{BE4FC4E3-ADCD-4650-AF67-19CC3806C02F}" sibTransId="{E154CCDC-C84E-4CB1-8945-9AEF6DA9D258}"/>
    <dgm:cxn modelId="{D2D225AE-A605-4AB2-9499-27351D21B078}" type="presOf" srcId="{8DFDE2F8-E229-4450-9264-7305B2EAF8BD}" destId="{26E9ABD5-C0E6-47DF-8070-43FBB2E1CBC7}" srcOrd="0" destOrd="0" presId="urn:microsoft.com/office/officeart/2018/5/layout/IconLeafLabelList"/>
    <dgm:cxn modelId="{6A70004B-6C69-450D-A952-45D30062B8DC}" type="presOf" srcId="{9ED9DCDA-6C25-4598-9BD9-CC9F1DA26ADA}" destId="{2DEDB6F4-F0FD-4483-81CC-D90B2812BB3E}" srcOrd="0" destOrd="0" presId="urn:microsoft.com/office/officeart/2018/5/layout/IconLeafLabelList"/>
    <dgm:cxn modelId="{044B84CE-F094-4F2D-A403-FB457D4F1E18}" srcId="{C643E165-B22A-4B05-BC47-2A590739BBBE}" destId="{F40ABFCD-363C-4BB2-9665-C4FA00B80376}" srcOrd="3" destOrd="0" parTransId="{34074E58-756C-4A42-BA47-0757975A474B}" sibTransId="{15D1CC17-5307-48BD-ACA7-D0421318CC46}"/>
    <dgm:cxn modelId="{2146EB03-B65D-4C21-A0F2-58B88673E627}" type="presOf" srcId="{C1143486-1748-42A1-BAE9-EA918BB54F8A}" destId="{61EF77FC-B97F-4081-9225-8893B798BCBE}" srcOrd="0" destOrd="0" presId="urn:microsoft.com/office/officeart/2018/5/layout/IconLeafLabelList"/>
    <dgm:cxn modelId="{7F7E26A3-1A4C-4584-A891-1FA78B064BB5}" type="presOf" srcId="{C643E165-B22A-4B05-BC47-2A590739BBBE}" destId="{5CE2730B-23A6-4F41-8661-B5425AC2954E}" srcOrd="0" destOrd="0" presId="urn:microsoft.com/office/officeart/2018/5/layout/IconLeafLabelList"/>
    <dgm:cxn modelId="{76E43DB5-1BC4-4F3F-A6A4-4B338D77F6B9}" srcId="{C643E165-B22A-4B05-BC47-2A590739BBBE}" destId="{8D9B315D-F393-44BF-B215-5EBFDC709085}" srcOrd="4" destOrd="0" parTransId="{266D2D7D-43E1-4535-9DB7-2873396C0290}" sibTransId="{255C63F5-2187-4DAF-9559-7F3E548FA9F1}"/>
    <dgm:cxn modelId="{8A18409C-5864-4123-AF58-CACB1F5E5171}" type="presParOf" srcId="{5CE2730B-23A6-4F41-8661-B5425AC2954E}" destId="{F80E9A75-B8BA-483B-B327-0B3EFB40EDCD}" srcOrd="0" destOrd="0" presId="urn:microsoft.com/office/officeart/2018/5/layout/IconLeafLabelList"/>
    <dgm:cxn modelId="{840B72A1-6216-4389-A2C8-04A50B0616B4}" type="presParOf" srcId="{F80E9A75-B8BA-483B-B327-0B3EFB40EDCD}" destId="{6F3673A1-79FE-422F-B604-FC5D83F224A0}" srcOrd="0" destOrd="0" presId="urn:microsoft.com/office/officeart/2018/5/layout/IconLeafLabelList"/>
    <dgm:cxn modelId="{A9E94D03-59AD-462B-8566-24834B465B4F}" type="presParOf" srcId="{F80E9A75-B8BA-483B-B327-0B3EFB40EDCD}" destId="{74EECAEB-19C7-4479-B3F2-C69BAC80BA74}" srcOrd="1" destOrd="0" presId="urn:microsoft.com/office/officeart/2018/5/layout/IconLeafLabelList"/>
    <dgm:cxn modelId="{3A1CA0A7-F1C4-4BFC-B052-FD2735D3BB63}" type="presParOf" srcId="{F80E9A75-B8BA-483B-B327-0B3EFB40EDCD}" destId="{60920535-C4CD-4AC4-8CD4-BBE869F62885}" srcOrd="2" destOrd="0" presId="urn:microsoft.com/office/officeart/2018/5/layout/IconLeafLabelList"/>
    <dgm:cxn modelId="{3967705F-E44F-402F-AA42-1176290EB936}" type="presParOf" srcId="{F80E9A75-B8BA-483B-B327-0B3EFB40EDCD}" destId="{2DEDB6F4-F0FD-4483-81CC-D90B2812BB3E}" srcOrd="3" destOrd="0" presId="urn:microsoft.com/office/officeart/2018/5/layout/IconLeafLabelList"/>
    <dgm:cxn modelId="{C3963EFE-2740-4A2A-AE1C-BD78BD3D8727}" type="presParOf" srcId="{5CE2730B-23A6-4F41-8661-B5425AC2954E}" destId="{2B23568A-6661-4A14-A470-88CDFB2056B0}" srcOrd="1" destOrd="0" presId="urn:microsoft.com/office/officeart/2018/5/layout/IconLeafLabelList"/>
    <dgm:cxn modelId="{86C455AC-ABD2-4860-8C2B-692E89BA000C}" type="presParOf" srcId="{5CE2730B-23A6-4F41-8661-B5425AC2954E}" destId="{0ECFD396-3015-439B-BD1F-DB712A5B638A}" srcOrd="2" destOrd="0" presId="urn:microsoft.com/office/officeart/2018/5/layout/IconLeafLabelList"/>
    <dgm:cxn modelId="{61C345D4-4576-435C-B4FA-37A4F4706B3B}" type="presParOf" srcId="{0ECFD396-3015-439B-BD1F-DB712A5B638A}" destId="{23189BFF-3282-4A5C-9DBA-966AD27C42D1}" srcOrd="0" destOrd="0" presId="urn:microsoft.com/office/officeart/2018/5/layout/IconLeafLabelList"/>
    <dgm:cxn modelId="{8DB5E2E8-8CCF-47EE-8101-9F707CF255A3}" type="presParOf" srcId="{0ECFD396-3015-439B-BD1F-DB712A5B638A}" destId="{CCBF4D93-0449-4B05-9274-2D193786E591}" srcOrd="1" destOrd="0" presId="urn:microsoft.com/office/officeart/2018/5/layout/IconLeafLabelList"/>
    <dgm:cxn modelId="{8FFD5457-3166-454F-BF00-F2FDAC7FAB24}" type="presParOf" srcId="{0ECFD396-3015-439B-BD1F-DB712A5B638A}" destId="{C85A176D-50F0-4F80-8ACD-C79514A62CF3}" srcOrd="2" destOrd="0" presId="urn:microsoft.com/office/officeart/2018/5/layout/IconLeafLabelList"/>
    <dgm:cxn modelId="{B0317298-DC73-422E-AB4E-D55684FF8659}" type="presParOf" srcId="{0ECFD396-3015-439B-BD1F-DB712A5B638A}" destId="{00A2360E-5FE2-4F38-8D1C-3FAA795AEA47}" srcOrd="3" destOrd="0" presId="urn:microsoft.com/office/officeart/2018/5/layout/IconLeafLabelList"/>
    <dgm:cxn modelId="{782E403A-C4F1-492A-9E37-0C4DBDA191EB}" type="presParOf" srcId="{5CE2730B-23A6-4F41-8661-B5425AC2954E}" destId="{65D4E0D2-11D2-449D-A697-10B4B9D73A07}" srcOrd="3" destOrd="0" presId="urn:microsoft.com/office/officeart/2018/5/layout/IconLeafLabelList"/>
    <dgm:cxn modelId="{AC4FFAD3-CC90-4CFD-8493-0EFCEEFAFADA}" type="presParOf" srcId="{5CE2730B-23A6-4F41-8661-B5425AC2954E}" destId="{99BFB48E-1485-4E3A-9BFA-D138E2410AC9}" srcOrd="4" destOrd="0" presId="urn:microsoft.com/office/officeart/2018/5/layout/IconLeafLabelList"/>
    <dgm:cxn modelId="{9797957D-9B22-4935-8BE8-9203A5BA9D5F}" type="presParOf" srcId="{99BFB48E-1485-4E3A-9BFA-D138E2410AC9}" destId="{95165979-FE5D-4C22-A8F5-F76A85576CA0}" srcOrd="0" destOrd="0" presId="urn:microsoft.com/office/officeart/2018/5/layout/IconLeafLabelList"/>
    <dgm:cxn modelId="{0FB47FA3-8E83-4EC6-BEEC-99FFF8858994}" type="presParOf" srcId="{99BFB48E-1485-4E3A-9BFA-D138E2410AC9}" destId="{F27A93D5-DC04-46B3-9E28-CC15CF9FEBA8}" srcOrd="1" destOrd="0" presId="urn:microsoft.com/office/officeart/2018/5/layout/IconLeafLabelList"/>
    <dgm:cxn modelId="{A6F17841-EC1B-4152-87AD-527BA39B0F09}" type="presParOf" srcId="{99BFB48E-1485-4E3A-9BFA-D138E2410AC9}" destId="{E974767D-75A3-4F80-B550-8B607748BA9D}" srcOrd="2" destOrd="0" presId="urn:microsoft.com/office/officeart/2018/5/layout/IconLeafLabelList"/>
    <dgm:cxn modelId="{9B277ADF-7936-4727-9ED3-493111D0EDEA}" type="presParOf" srcId="{99BFB48E-1485-4E3A-9BFA-D138E2410AC9}" destId="{61EF77FC-B97F-4081-9225-8893B798BCBE}" srcOrd="3" destOrd="0" presId="urn:microsoft.com/office/officeart/2018/5/layout/IconLeafLabelList"/>
    <dgm:cxn modelId="{385221E0-9AB3-41E7-9085-B795D10773C7}" type="presParOf" srcId="{5CE2730B-23A6-4F41-8661-B5425AC2954E}" destId="{7193433B-E991-4718-8B60-D3A462BEF5E5}" srcOrd="5" destOrd="0" presId="urn:microsoft.com/office/officeart/2018/5/layout/IconLeafLabelList"/>
    <dgm:cxn modelId="{7D623451-C36B-454B-9C0C-79066B407C3D}" type="presParOf" srcId="{5CE2730B-23A6-4F41-8661-B5425AC2954E}" destId="{19493381-4AF7-4573-8973-6096585E84D7}" srcOrd="6" destOrd="0" presId="urn:microsoft.com/office/officeart/2018/5/layout/IconLeafLabelList"/>
    <dgm:cxn modelId="{56B6CC6D-33AC-48EF-A9A6-BF2BAC80798B}" type="presParOf" srcId="{19493381-4AF7-4573-8973-6096585E84D7}" destId="{3A85208E-59D7-4EE3-B4E3-7945689EF85B}" srcOrd="0" destOrd="0" presId="urn:microsoft.com/office/officeart/2018/5/layout/IconLeafLabelList"/>
    <dgm:cxn modelId="{2B62184A-49C6-4933-B873-901900FABEE8}" type="presParOf" srcId="{19493381-4AF7-4573-8973-6096585E84D7}" destId="{4EC7D526-084F-477B-81DF-8DDC814A27ED}" srcOrd="1" destOrd="0" presId="urn:microsoft.com/office/officeart/2018/5/layout/IconLeafLabelList"/>
    <dgm:cxn modelId="{0CE235DA-A20F-4D86-878B-51AC467BE19A}" type="presParOf" srcId="{19493381-4AF7-4573-8973-6096585E84D7}" destId="{AFB5F2B2-63FB-4A5B-8DAE-1B70DEA5D910}" srcOrd="2" destOrd="0" presId="urn:microsoft.com/office/officeart/2018/5/layout/IconLeafLabelList"/>
    <dgm:cxn modelId="{B9A4146F-2BF0-4BCF-9632-D4359746FB35}" type="presParOf" srcId="{19493381-4AF7-4573-8973-6096585E84D7}" destId="{94AAB798-D001-4CF7-810B-150078DEA7C9}" srcOrd="3" destOrd="0" presId="urn:microsoft.com/office/officeart/2018/5/layout/IconLeafLabelList"/>
    <dgm:cxn modelId="{313FD528-1B4A-436C-9DA1-71179B0B9AC1}" type="presParOf" srcId="{5CE2730B-23A6-4F41-8661-B5425AC2954E}" destId="{4A1BE730-05AD-4B9F-8486-36D0E5F47F46}" srcOrd="7" destOrd="0" presId="urn:microsoft.com/office/officeart/2018/5/layout/IconLeafLabelList"/>
    <dgm:cxn modelId="{12BDD02D-B132-4E1A-A9AE-6CB813FDE599}" type="presParOf" srcId="{5CE2730B-23A6-4F41-8661-B5425AC2954E}" destId="{14A49010-E2A5-4D50-B23B-B8A8A85EB6D2}" srcOrd="8" destOrd="0" presId="urn:microsoft.com/office/officeart/2018/5/layout/IconLeafLabelList"/>
    <dgm:cxn modelId="{9AA41052-B1EA-481F-B3D6-D18EECD798CD}" type="presParOf" srcId="{14A49010-E2A5-4D50-B23B-B8A8A85EB6D2}" destId="{685E7A8C-3119-4DF3-BC9A-D1CFD4248A00}" srcOrd="0" destOrd="0" presId="urn:microsoft.com/office/officeart/2018/5/layout/IconLeafLabelList"/>
    <dgm:cxn modelId="{77BC42C6-9C00-4720-B509-9AD75342CBBC}" type="presParOf" srcId="{14A49010-E2A5-4D50-B23B-B8A8A85EB6D2}" destId="{E4CD548D-D621-4266-B1D5-844EA74AB715}" srcOrd="1" destOrd="0" presId="urn:microsoft.com/office/officeart/2018/5/layout/IconLeafLabelList"/>
    <dgm:cxn modelId="{CACF0049-CAA6-4330-9CA4-03BEE7235D09}" type="presParOf" srcId="{14A49010-E2A5-4D50-B23B-B8A8A85EB6D2}" destId="{4AD9DB1B-139C-4752-82D5-D829F0E566FE}" srcOrd="2" destOrd="0" presId="urn:microsoft.com/office/officeart/2018/5/layout/IconLeafLabelList"/>
    <dgm:cxn modelId="{0216938B-30F3-4DFE-880C-507FDF28961C}" type="presParOf" srcId="{14A49010-E2A5-4D50-B23B-B8A8A85EB6D2}" destId="{C2E1371B-6B56-4BF6-998A-68E41A324356}" srcOrd="3" destOrd="0" presId="urn:microsoft.com/office/officeart/2018/5/layout/IconLeafLabelList"/>
    <dgm:cxn modelId="{E78627A0-AFF7-4327-AE27-F4E8B4D1719E}" type="presParOf" srcId="{5CE2730B-23A6-4F41-8661-B5425AC2954E}" destId="{F3573A08-B788-40CA-AEE8-6FDC48FA241D}" srcOrd="9" destOrd="0" presId="urn:microsoft.com/office/officeart/2018/5/layout/IconLeafLabelList"/>
    <dgm:cxn modelId="{9209ED6F-F61C-44E2-8173-4BA47C781A9B}" type="presParOf" srcId="{5CE2730B-23A6-4F41-8661-B5425AC2954E}" destId="{542FFC84-D790-466E-A885-B44A10B3F032}" srcOrd="10" destOrd="0" presId="urn:microsoft.com/office/officeart/2018/5/layout/IconLeafLabelList"/>
    <dgm:cxn modelId="{84D3A6FB-5791-4B1C-B5B2-DB765F4F3BD3}" type="presParOf" srcId="{542FFC84-D790-466E-A885-B44A10B3F032}" destId="{5AF4D3A4-5FAE-4E64-A92D-9DD162AFF7E0}" srcOrd="0" destOrd="0" presId="urn:microsoft.com/office/officeart/2018/5/layout/IconLeafLabelList"/>
    <dgm:cxn modelId="{617BA4B0-0B3E-4E77-8355-76AC2C252155}" type="presParOf" srcId="{542FFC84-D790-466E-A885-B44A10B3F032}" destId="{2F903699-ECDE-4A2E-B089-EB9B823BCB31}" srcOrd="1" destOrd="0" presId="urn:microsoft.com/office/officeart/2018/5/layout/IconLeafLabelList"/>
    <dgm:cxn modelId="{6A7090F9-DBE7-4BD0-A609-EF2F4AEF27F4}" type="presParOf" srcId="{542FFC84-D790-466E-A885-B44A10B3F032}" destId="{8147A9BC-12A4-4462-880A-4F4DFB58CE17}" srcOrd="2" destOrd="0" presId="urn:microsoft.com/office/officeart/2018/5/layout/IconLeafLabelList"/>
    <dgm:cxn modelId="{252E3C3F-1840-4297-9E0E-70338CDFB138}" type="presParOf" srcId="{542FFC84-D790-466E-A885-B44A10B3F032}" destId="{26E9ABD5-C0E6-47DF-8070-43FBB2E1CBC7}" srcOrd="3" destOrd="0" presId="urn:microsoft.com/office/officeart/2018/5/layout/IconLeafLabelList"/>
    <dgm:cxn modelId="{E0574822-6E5C-427F-8BAF-E4454D1C9FED}" type="presParOf" srcId="{5CE2730B-23A6-4F41-8661-B5425AC2954E}" destId="{49B1CC40-C64F-480D-9A5E-89D269972794}" srcOrd="11" destOrd="0" presId="urn:microsoft.com/office/officeart/2018/5/layout/IconLeafLabelList"/>
    <dgm:cxn modelId="{543652A0-31FF-4920-88B9-F5FE35260431}" type="presParOf" srcId="{5CE2730B-23A6-4F41-8661-B5425AC2954E}" destId="{F778D324-0197-45C8-B6D5-C7827CACC12F}" srcOrd="12" destOrd="0" presId="urn:microsoft.com/office/officeart/2018/5/layout/IconLeafLabelList"/>
    <dgm:cxn modelId="{EA0BF7F5-34CC-43FD-93F1-74907ED7948F}" type="presParOf" srcId="{F778D324-0197-45C8-B6D5-C7827CACC12F}" destId="{82F9229C-5D8A-49C9-BC39-F73486F0A7AC}" srcOrd="0" destOrd="0" presId="urn:microsoft.com/office/officeart/2018/5/layout/IconLeafLabelList"/>
    <dgm:cxn modelId="{1B3BACC9-54B1-49F9-BC47-B95E917700CF}" type="presParOf" srcId="{F778D324-0197-45C8-B6D5-C7827CACC12F}" destId="{46576EDA-EF18-453F-92D3-BCA0D5B41DB6}" srcOrd="1" destOrd="0" presId="urn:microsoft.com/office/officeart/2018/5/layout/IconLeafLabelList"/>
    <dgm:cxn modelId="{D17E8243-075D-4F5A-B8CD-8B0B8082626E}" type="presParOf" srcId="{F778D324-0197-45C8-B6D5-C7827CACC12F}" destId="{598AB426-3AA3-4A48-83D7-9F13B1BC1410}" srcOrd="2" destOrd="0" presId="urn:microsoft.com/office/officeart/2018/5/layout/IconLeafLabelList"/>
    <dgm:cxn modelId="{9E0F3E15-49CD-4919-B4D8-CC7C1048D76F}" type="presParOf" srcId="{F778D324-0197-45C8-B6D5-C7827CACC12F}" destId="{11098389-C253-480D-A3BF-93A45259DB6D}"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10B70A4-90E8-43D7-933D-31661687671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00565BC8-2D56-4A18-A95B-ECF57C76CB65}">
      <dgm:prSet phldrT="[Text]" custT="1"/>
      <dgm:spPr/>
      <dgm:t>
        <a:bodyPr/>
        <a:lstStyle/>
        <a:p>
          <a:r>
            <a:rPr lang="en-GB" sz="1600" dirty="0"/>
            <a:t>Part 1</a:t>
          </a:r>
        </a:p>
      </dgm:t>
    </dgm:pt>
    <dgm:pt modelId="{BD9CFE95-B0D5-4963-A0DD-6452395DCFFF}" type="parTrans" cxnId="{D5D1D6E7-F4D4-461B-ACB1-E8F49DB8B749}">
      <dgm:prSet/>
      <dgm:spPr/>
      <dgm:t>
        <a:bodyPr/>
        <a:lstStyle/>
        <a:p>
          <a:endParaRPr lang="en-GB" sz="2000"/>
        </a:p>
      </dgm:t>
    </dgm:pt>
    <dgm:pt modelId="{1F711F68-C666-400F-961C-1C6D74951846}" type="sibTrans" cxnId="{D5D1D6E7-F4D4-461B-ACB1-E8F49DB8B749}">
      <dgm:prSet/>
      <dgm:spPr/>
      <dgm:t>
        <a:bodyPr/>
        <a:lstStyle/>
        <a:p>
          <a:endParaRPr lang="en-GB" sz="2000"/>
        </a:p>
      </dgm:t>
    </dgm:pt>
    <dgm:pt modelId="{F37F3754-EFA1-488D-A5FC-4F93A60264A3}">
      <dgm:prSet phldrT="[Text]" custT="1"/>
      <dgm:spPr/>
      <dgm:t>
        <a:bodyPr/>
        <a:lstStyle/>
        <a:p>
          <a:r>
            <a:rPr lang="en-GB" sz="1600" b="1" dirty="0"/>
            <a:t>Introduction</a:t>
          </a:r>
        </a:p>
      </dgm:t>
    </dgm:pt>
    <dgm:pt modelId="{7D49120D-6BA1-4DF0-B9A0-7CA217AF2315}" type="parTrans" cxnId="{1EA0855B-21A9-4BF7-A487-9E8997C73536}">
      <dgm:prSet/>
      <dgm:spPr/>
      <dgm:t>
        <a:bodyPr/>
        <a:lstStyle/>
        <a:p>
          <a:endParaRPr lang="en-GB" sz="2000"/>
        </a:p>
      </dgm:t>
    </dgm:pt>
    <dgm:pt modelId="{2627C1CA-3450-4060-8B09-3616F9F1F44C}" type="sibTrans" cxnId="{1EA0855B-21A9-4BF7-A487-9E8997C73536}">
      <dgm:prSet/>
      <dgm:spPr/>
      <dgm:t>
        <a:bodyPr/>
        <a:lstStyle/>
        <a:p>
          <a:endParaRPr lang="en-GB" sz="2000"/>
        </a:p>
      </dgm:t>
    </dgm:pt>
    <dgm:pt modelId="{13233791-D388-412D-BFED-03C21FFB5E5D}">
      <dgm:prSet phldrT="[Text]" custT="1"/>
      <dgm:spPr/>
      <dgm:t>
        <a:bodyPr/>
        <a:lstStyle/>
        <a:p>
          <a:r>
            <a:rPr lang="en-GB" sz="1600" dirty="0"/>
            <a:t>Why are you interested in this course? Why do you want to study it at degree level?</a:t>
          </a:r>
        </a:p>
      </dgm:t>
    </dgm:pt>
    <dgm:pt modelId="{D02CADCF-D394-45D2-B08E-3FACDC6E1E1E}" type="parTrans" cxnId="{D3CBED90-49C1-46CC-A345-3ECC32F7F1FA}">
      <dgm:prSet/>
      <dgm:spPr/>
      <dgm:t>
        <a:bodyPr/>
        <a:lstStyle/>
        <a:p>
          <a:endParaRPr lang="en-GB" sz="2000"/>
        </a:p>
      </dgm:t>
    </dgm:pt>
    <dgm:pt modelId="{BC3254B5-8306-4DE0-B325-0AA6DAF3624A}" type="sibTrans" cxnId="{D3CBED90-49C1-46CC-A345-3ECC32F7F1FA}">
      <dgm:prSet/>
      <dgm:spPr/>
      <dgm:t>
        <a:bodyPr/>
        <a:lstStyle/>
        <a:p>
          <a:endParaRPr lang="en-GB" sz="2000"/>
        </a:p>
      </dgm:t>
    </dgm:pt>
    <dgm:pt modelId="{5F28B89B-B6D4-484B-A91F-804F3F693F65}">
      <dgm:prSet phldrT="[Text]" custT="1"/>
      <dgm:spPr/>
      <dgm:t>
        <a:bodyPr/>
        <a:lstStyle/>
        <a:p>
          <a:r>
            <a:rPr lang="en-GB" sz="1600" dirty="0"/>
            <a:t>Part 2</a:t>
          </a:r>
        </a:p>
      </dgm:t>
    </dgm:pt>
    <dgm:pt modelId="{89669377-2AD1-45E4-B479-1D90C93C6005}" type="parTrans" cxnId="{79878217-8CA7-4089-BF66-AF8204733400}">
      <dgm:prSet/>
      <dgm:spPr/>
      <dgm:t>
        <a:bodyPr/>
        <a:lstStyle/>
        <a:p>
          <a:endParaRPr lang="en-GB" sz="2000"/>
        </a:p>
      </dgm:t>
    </dgm:pt>
    <dgm:pt modelId="{6055966B-2CBD-47A2-BC72-D9D96BA9B8E1}" type="sibTrans" cxnId="{79878217-8CA7-4089-BF66-AF8204733400}">
      <dgm:prSet/>
      <dgm:spPr/>
      <dgm:t>
        <a:bodyPr/>
        <a:lstStyle/>
        <a:p>
          <a:endParaRPr lang="en-GB" sz="2000"/>
        </a:p>
      </dgm:t>
    </dgm:pt>
    <dgm:pt modelId="{D9258E9E-0F2F-48B3-81B0-D18CA0E246B9}">
      <dgm:prSet phldrT="[Text]" custT="1"/>
      <dgm:spPr/>
      <dgm:t>
        <a:bodyPr/>
        <a:lstStyle/>
        <a:p>
          <a:r>
            <a:rPr lang="en-GB" sz="1600" b="1" dirty="0"/>
            <a:t>Discuss your subject academically</a:t>
          </a:r>
        </a:p>
      </dgm:t>
    </dgm:pt>
    <dgm:pt modelId="{DD028578-CF15-40B5-80CE-8665D42F4666}" type="parTrans" cxnId="{BE0C8ED4-6391-41C5-9AFF-8D008D117AE6}">
      <dgm:prSet/>
      <dgm:spPr/>
      <dgm:t>
        <a:bodyPr/>
        <a:lstStyle/>
        <a:p>
          <a:endParaRPr lang="en-GB" sz="2000"/>
        </a:p>
      </dgm:t>
    </dgm:pt>
    <dgm:pt modelId="{E71CBE2B-3DA6-4A72-B3C7-C3FADF668F90}" type="sibTrans" cxnId="{BE0C8ED4-6391-41C5-9AFF-8D008D117AE6}">
      <dgm:prSet/>
      <dgm:spPr/>
      <dgm:t>
        <a:bodyPr/>
        <a:lstStyle/>
        <a:p>
          <a:endParaRPr lang="en-GB" sz="2000"/>
        </a:p>
      </dgm:t>
    </dgm:pt>
    <dgm:pt modelId="{9B0BC900-C4CE-491A-8972-49FC950F5CAF}">
      <dgm:prSet phldrT="[Text]" custT="1"/>
      <dgm:spPr/>
      <dgm:t>
        <a:bodyPr/>
        <a:lstStyle/>
        <a:p>
          <a:r>
            <a:rPr lang="en-GB" sz="1600" dirty="0"/>
            <a:t>How do your A-Levels link to your chosen course? What independent reading or research have you done? What other course-related activities have you taken part in?</a:t>
          </a:r>
        </a:p>
      </dgm:t>
    </dgm:pt>
    <dgm:pt modelId="{041AB245-5DE1-4E36-A373-E83D6CEBADEA}" type="parTrans" cxnId="{24D5C8C3-FDA9-4982-9AAC-EEDFD18FE4F1}">
      <dgm:prSet/>
      <dgm:spPr/>
      <dgm:t>
        <a:bodyPr/>
        <a:lstStyle/>
        <a:p>
          <a:endParaRPr lang="en-GB" sz="2000"/>
        </a:p>
      </dgm:t>
    </dgm:pt>
    <dgm:pt modelId="{D5464815-1B41-41EE-8D33-C9383C80ABB1}" type="sibTrans" cxnId="{24D5C8C3-FDA9-4982-9AAC-EEDFD18FE4F1}">
      <dgm:prSet/>
      <dgm:spPr/>
      <dgm:t>
        <a:bodyPr/>
        <a:lstStyle/>
        <a:p>
          <a:endParaRPr lang="en-GB" sz="2000"/>
        </a:p>
      </dgm:t>
    </dgm:pt>
    <dgm:pt modelId="{9BFB2C53-8E91-4B40-9106-6A81E7B63D96}">
      <dgm:prSet phldrT="[Text]" custT="1"/>
      <dgm:spPr/>
      <dgm:t>
        <a:bodyPr/>
        <a:lstStyle/>
        <a:p>
          <a:r>
            <a:rPr lang="en-GB" sz="1600" dirty="0"/>
            <a:t>Part 3</a:t>
          </a:r>
        </a:p>
      </dgm:t>
    </dgm:pt>
    <dgm:pt modelId="{C9FB734C-0D6B-4326-A6D2-4ACA4FB0CE69}" type="parTrans" cxnId="{8D98B09C-2284-45D6-8C8F-3A6C6236607C}">
      <dgm:prSet/>
      <dgm:spPr/>
      <dgm:t>
        <a:bodyPr/>
        <a:lstStyle/>
        <a:p>
          <a:endParaRPr lang="en-GB" sz="2000"/>
        </a:p>
      </dgm:t>
    </dgm:pt>
    <dgm:pt modelId="{706A28DE-082A-4F1F-B800-9D0DF6B04F02}" type="sibTrans" cxnId="{8D98B09C-2284-45D6-8C8F-3A6C6236607C}">
      <dgm:prSet/>
      <dgm:spPr/>
      <dgm:t>
        <a:bodyPr/>
        <a:lstStyle/>
        <a:p>
          <a:endParaRPr lang="en-GB" sz="2000"/>
        </a:p>
      </dgm:t>
    </dgm:pt>
    <dgm:pt modelId="{62279F6C-D2D6-4905-9B7A-E05094BA0749}">
      <dgm:prSet phldrT="[Text]" custT="1"/>
      <dgm:spPr/>
      <dgm:t>
        <a:bodyPr/>
        <a:lstStyle/>
        <a:p>
          <a:r>
            <a:rPr lang="en-GB" sz="1600" b="1" dirty="0"/>
            <a:t>Extra-curricular activities</a:t>
          </a:r>
        </a:p>
      </dgm:t>
    </dgm:pt>
    <dgm:pt modelId="{6E997565-90CE-49B3-91C1-2A48F2F2289E}" type="parTrans" cxnId="{031D4074-AD33-4FB4-A69B-B46A1D85B99A}">
      <dgm:prSet/>
      <dgm:spPr/>
      <dgm:t>
        <a:bodyPr/>
        <a:lstStyle/>
        <a:p>
          <a:endParaRPr lang="en-GB" sz="2000"/>
        </a:p>
      </dgm:t>
    </dgm:pt>
    <dgm:pt modelId="{ED9D5E3B-2EA4-4101-9951-07C977BEEB49}" type="sibTrans" cxnId="{031D4074-AD33-4FB4-A69B-B46A1D85B99A}">
      <dgm:prSet/>
      <dgm:spPr/>
      <dgm:t>
        <a:bodyPr/>
        <a:lstStyle/>
        <a:p>
          <a:endParaRPr lang="en-GB" sz="2000"/>
        </a:p>
      </dgm:t>
    </dgm:pt>
    <dgm:pt modelId="{86953CF7-35AF-487F-8A2E-3C97502FB96E}">
      <dgm:prSet phldrT="[Text]" custT="1"/>
      <dgm:spPr/>
      <dgm:t>
        <a:bodyPr/>
        <a:lstStyle/>
        <a:p>
          <a:r>
            <a:rPr lang="en-GB" sz="1600" dirty="0"/>
            <a:t>What additional activities do you take part in? How could these show skills that are relevant for studying at university level?</a:t>
          </a:r>
        </a:p>
      </dgm:t>
    </dgm:pt>
    <dgm:pt modelId="{B65C3972-76DF-4465-90B2-5168CCCA6FC9}" type="parTrans" cxnId="{B6104AAF-77DE-443D-9A3C-8D67265EA94C}">
      <dgm:prSet/>
      <dgm:spPr/>
      <dgm:t>
        <a:bodyPr/>
        <a:lstStyle/>
        <a:p>
          <a:endParaRPr lang="en-GB" sz="2000"/>
        </a:p>
      </dgm:t>
    </dgm:pt>
    <dgm:pt modelId="{9D9BE6A6-9526-40ED-97CB-BDB6D740A656}" type="sibTrans" cxnId="{B6104AAF-77DE-443D-9A3C-8D67265EA94C}">
      <dgm:prSet/>
      <dgm:spPr/>
      <dgm:t>
        <a:bodyPr/>
        <a:lstStyle/>
        <a:p>
          <a:endParaRPr lang="en-GB" sz="2000"/>
        </a:p>
      </dgm:t>
    </dgm:pt>
    <dgm:pt modelId="{BB90788D-5B44-41A8-A270-18BF95B6158D}">
      <dgm:prSet phldrT="[Text]" custT="1"/>
      <dgm:spPr/>
      <dgm:t>
        <a:bodyPr/>
        <a:lstStyle/>
        <a:p>
          <a:r>
            <a:rPr lang="en-GB" sz="1600" dirty="0"/>
            <a:t>Part 4</a:t>
          </a:r>
        </a:p>
      </dgm:t>
    </dgm:pt>
    <dgm:pt modelId="{A1AB6577-5B2C-4F37-9D9A-AEAE54D59BA1}" type="parTrans" cxnId="{7DEA2702-2988-465E-82A6-DBDF6AE3E815}">
      <dgm:prSet/>
      <dgm:spPr/>
      <dgm:t>
        <a:bodyPr/>
        <a:lstStyle/>
        <a:p>
          <a:endParaRPr lang="en-GB" sz="2000"/>
        </a:p>
      </dgm:t>
    </dgm:pt>
    <dgm:pt modelId="{A53AD72D-3EE1-4BC2-9AEC-EB8F5F96374E}" type="sibTrans" cxnId="{7DEA2702-2988-465E-82A6-DBDF6AE3E815}">
      <dgm:prSet/>
      <dgm:spPr/>
      <dgm:t>
        <a:bodyPr/>
        <a:lstStyle/>
        <a:p>
          <a:endParaRPr lang="en-GB" sz="2000"/>
        </a:p>
      </dgm:t>
    </dgm:pt>
    <dgm:pt modelId="{C84B4CEA-BFBF-4A1F-9A21-B86CA64757FF}">
      <dgm:prSet custT="1"/>
      <dgm:spPr/>
      <dgm:t>
        <a:bodyPr/>
        <a:lstStyle/>
        <a:p>
          <a:r>
            <a:rPr lang="en-GB" sz="1600" b="1" dirty="0"/>
            <a:t>Conclusion</a:t>
          </a:r>
        </a:p>
      </dgm:t>
    </dgm:pt>
    <dgm:pt modelId="{AC134A84-98FD-4B71-B1AB-80BC7B00E884}" type="parTrans" cxnId="{F6FE7FAD-9A39-4A87-80DA-AF365C697F61}">
      <dgm:prSet/>
      <dgm:spPr/>
      <dgm:t>
        <a:bodyPr/>
        <a:lstStyle/>
        <a:p>
          <a:endParaRPr lang="en-GB" sz="2000"/>
        </a:p>
      </dgm:t>
    </dgm:pt>
    <dgm:pt modelId="{983263E4-4BAD-45F2-BA5F-B35F10BB4C19}" type="sibTrans" cxnId="{F6FE7FAD-9A39-4A87-80DA-AF365C697F61}">
      <dgm:prSet/>
      <dgm:spPr/>
      <dgm:t>
        <a:bodyPr/>
        <a:lstStyle/>
        <a:p>
          <a:endParaRPr lang="en-GB" sz="2000"/>
        </a:p>
      </dgm:t>
    </dgm:pt>
    <dgm:pt modelId="{2BD5E9D7-367D-4002-8AE7-EADAA8920202}">
      <dgm:prSet custT="1"/>
      <dgm:spPr/>
      <dgm:t>
        <a:bodyPr/>
        <a:lstStyle/>
        <a:p>
          <a:r>
            <a:rPr lang="en-GB" sz="1600" b="0" dirty="0"/>
            <a:t>Including career ambitions</a:t>
          </a:r>
        </a:p>
      </dgm:t>
    </dgm:pt>
    <dgm:pt modelId="{A1F1E942-63A2-4F64-8FA2-21122C5594E7}" type="parTrans" cxnId="{4FB216A3-66EC-443A-9477-9AEF4A37AEE5}">
      <dgm:prSet/>
      <dgm:spPr/>
      <dgm:t>
        <a:bodyPr/>
        <a:lstStyle/>
        <a:p>
          <a:endParaRPr lang="en-GB" sz="2000"/>
        </a:p>
      </dgm:t>
    </dgm:pt>
    <dgm:pt modelId="{AF527533-C431-4350-8D20-E717334B9744}" type="sibTrans" cxnId="{4FB216A3-66EC-443A-9477-9AEF4A37AEE5}">
      <dgm:prSet/>
      <dgm:spPr/>
      <dgm:t>
        <a:bodyPr/>
        <a:lstStyle/>
        <a:p>
          <a:endParaRPr lang="en-GB" sz="2000"/>
        </a:p>
      </dgm:t>
    </dgm:pt>
    <dgm:pt modelId="{44E1D12F-0177-452D-8E21-8F6B07B9FE3F}" type="pres">
      <dgm:prSet presAssocID="{210B70A4-90E8-43D7-933D-31661687671F}" presName="linear" presStyleCnt="0">
        <dgm:presLayoutVars>
          <dgm:dir/>
          <dgm:animLvl val="lvl"/>
          <dgm:resizeHandles val="exact"/>
        </dgm:presLayoutVars>
      </dgm:prSet>
      <dgm:spPr/>
      <dgm:t>
        <a:bodyPr/>
        <a:lstStyle/>
        <a:p>
          <a:endParaRPr lang="en-GB"/>
        </a:p>
      </dgm:t>
    </dgm:pt>
    <dgm:pt modelId="{7E64C9FD-48D2-488F-8F86-41FB4F3D7020}" type="pres">
      <dgm:prSet presAssocID="{00565BC8-2D56-4A18-A95B-ECF57C76CB65}" presName="parentLin" presStyleCnt="0"/>
      <dgm:spPr/>
    </dgm:pt>
    <dgm:pt modelId="{DF2A0744-5F20-4C20-A59E-CCE56EA6F32F}" type="pres">
      <dgm:prSet presAssocID="{00565BC8-2D56-4A18-A95B-ECF57C76CB65}" presName="parentLeftMargin" presStyleLbl="node1" presStyleIdx="0" presStyleCnt="4"/>
      <dgm:spPr/>
      <dgm:t>
        <a:bodyPr/>
        <a:lstStyle/>
        <a:p>
          <a:endParaRPr lang="en-GB"/>
        </a:p>
      </dgm:t>
    </dgm:pt>
    <dgm:pt modelId="{88932297-5EF8-4FF0-9792-2204F7CF0252}" type="pres">
      <dgm:prSet presAssocID="{00565BC8-2D56-4A18-A95B-ECF57C76CB65}" presName="parentText" presStyleLbl="node1" presStyleIdx="0" presStyleCnt="4">
        <dgm:presLayoutVars>
          <dgm:chMax val="0"/>
          <dgm:bulletEnabled val="1"/>
        </dgm:presLayoutVars>
      </dgm:prSet>
      <dgm:spPr/>
      <dgm:t>
        <a:bodyPr/>
        <a:lstStyle/>
        <a:p>
          <a:endParaRPr lang="en-GB"/>
        </a:p>
      </dgm:t>
    </dgm:pt>
    <dgm:pt modelId="{1C06D1EB-0091-4542-B004-1B1B7374F38C}" type="pres">
      <dgm:prSet presAssocID="{00565BC8-2D56-4A18-A95B-ECF57C76CB65}" presName="negativeSpace" presStyleCnt="0"/>
      <dgm:spPr/>
    </dgm:pt>
    <dgm:pt modelId="{B0D30D75-1FED-4D42-AFD6-8905B11C56CB}" type="pres">
      <dgm:prSet presAssocID="{00565BC8-2D56-4A18-A95B-ECF57C76CB65}" presName="childText" presStyleLbl="conFgAcc1" presStyleIdx="0" presStyleCnt="4">
        <dgm:presLayoutVars>
          <dgm:bulletEnabled val="1"/>
        </dgm:presLayoutVars>
      </dgm:prSet>
      <dgm:spPr/>
      <dgm:t>
        <a:bodyPr/>
        <a:lstStyle/>
        <a:p>
          <a:endParaRPr lang="en-GB"/>
        </a:p>
      </dgm:t>
    </dgm:pt>
    <dgm:pt modelId="{9C16DB4F-4117-4642-9769-FB9F4764966E}" type="pres">
      <dgm:prSet presAssocID="{1F711F68-C666-400F-961C-1C6D74951846}" presName="spaceBetweenRectangles" presStyleCnt="0"/>
      <dgm:spPr/>
    </dgm:pt>
    <dgm:pt modelId="{6BEFF90B-0012-4272-85D2-4C70460C4F3F}" type="pres">
      <dgm:prSet presAssocID="{5F28B89B-B6D4-484B-A91F-804F3F693F65}" presName="parentLin" presStyleCnt="0"/>
      <dgm:spPr/>
    </dgm:pt>
    <dgm:pt modelId="{5B77432A-1B56-4638-96F0-6579E5ED3087}" type="pres">
      <dgm:prSet presAssocID="{5F28B89B-B6D4-484B-A91F-804F3F693F65}" presName="parentLeftMargin" presStyleLbl="node1" presStyleIdx="0" presStyleCnt="4"/>
      <dgm:spPr/>
      <dgm:t>
        <a:bodyPr/>
        <a:lstStyle/>
        <a:p>
          <a:endParaRPr lang="en-GB"/>
        </a:p>
      </dgm:t>
    </dgm:pt>
    <dgm:pt modelId="{0E802423-6C0D-4D6B-928C-E493DDFCBC85}" type="pres">
      <dgm:prSet presAssocID="{5F28B89B-B6D4-484B-A91F-804F3F693F65}" presName="parentText" presStyleLbl="node1" presStyleIdx="1" presStyleCnt="4">
        <dgm:presLayoutVars>
          <dgm:chMax val="0"/>
          <dgm:bulletEnabled val="1"/>
        </dgm:presLayoutVars>
      </dgm:prSet>
      <dgm:spPr/>
      <dgm:t>
        <a:bodyPr/>
        <a:lstStyle/>
        <a:p>
          <a:endParaRPr lang="en-GB"/>
        </a:p>
      </dgm:t>
    </dgm:pt>
    <dgm:pt modelId="{346D08A9-160A-4CCD-8C07-854AE88BE832}" type="pres">
      <dgm:prSet presAssocID="{5F28B89B-B6D4-484B-A91F-804F3F693F65}" presName="negativeSpace" presStyleCnt="0"/>
      <dgm:spPr/>
    </dgm:pt>
    <dgm:pt modelId="{59EEEE47-63C7-40EF-A726-2362C22A6EE0}" type="pres">
      <dgm:prSet presAssocID="{5F28B89B-B6D4-484B-A91F-804F3F693F65}" presName="childText" presStyleLbl="conFgAcc1" presStyleIdx="1" presStyleCnt="4">
        <dgm:presLayoutVars>
          <dgm:bulletEnabled val="1"/>
        </dgm:presLayoutVars>
      </dgm:prSet>
      <dgm:spPr/>
      <dgm:t>
        <a:bodyPr/>
        <a:lstStyle/>
        <a:p>
          <a:endParaRPr lang="en-GB"/>
        </a:p>
      </dgm:t>
    </dgm:pt>
    <dgm:pt modelId="{940A8696-D5A1-44BC-8D57-1538C99D5928}" type="pres">
      <dgm:prSet presAssocID="{6055966B-2CBD-47A2-BC72-D9D96BA9B8E1}" presName="spaceBetweenRectangles" presStyleCnt="0"/>
      <dgm:spPr/>
    </dgm:pt>
    <dgm:pt modelId="{3611E228-E7CC-4542-9864-EBC0DB8FA853}" type="pres">
      <dgm:prSet presAssocID="{9BFB2C53-8E91-4B40-9106-6A81E7B63D96}" presName="parentLin" presStyleCnt="0"/>
      <dgm:spPr/>
    </dgm:pt>
    <dgm:pt modelId="{D0510C94-384E-45E0-8117-8C2F098A2E6A}" type="pres">
      <dgm:prSet presAssocID="{9BFB2C53-8E91-4B40-9106-6A81E7B63D96}" presName="parentLeftMargin" presStyleLbl="node1" presStyleIdx="1" presStyleCnt="4"/>
      <dgm:spPr/>
      <dgm:t>
        <a:bodyPr/>
        <a:lstStyle/>
        <a:p>
          <a:endParaRPr lang="en-GB"/>
        </a:p>
      </dgm:t>
    </dgm:pt>
    <dgm:pt modelId="{BC8FE4F1-9CBA-4E37-8FC0-895B595C2E6B}" type="pres">
      <dgm:prSet presAssocID="{9BFB2C53-8E91-4B40-9106-6A81E7B63D96}" presName="parentText" presStyleLbl="node1" presStyleIdx="2" presStyleCnt="4">
        <dgm:presLayoutVars>
          <dgm:chMax val="0"/>
          <dgm:bulletEnabled val="1"/>
        </dgm:presLayoutVars>
      </dgm:prSet>
      <dgm:spPr/>
      <dgm:t>
        <a:bodyPr/>
        <a:lstStyle/>
        <a:p>
          <a:endParaRPr lang="en-GB"/>
        </a:p>
      </dgm:t>
    </dgm:pt>
    <dgm:pt modelId="{77591532-D048-46E6-A47E-74FE4D3347D6}" type="pres">
      <dgm:prSet presAssocID="{9BFB2C53-8E91-4B40-9106-6A81E7B63D96}" presName="negativeSpace" presStyleCnt="0"/>
      <dgm:spPr/>
    </dgm:pt>
    <dgm:pt modelId="{CD0A6E89-2DA9-482C-887F-6BC296A78A19}" type="pres">
      <dgm:prSet presAssocID="{9BFB2C53-8E91-4B40-9106-6A81E7B63D96}" presName="childText" presStyleLbl="conFgAcc1" presStyleIdx="2" presStyleCnt="4">
        <dgm:presLayoutVars>
          <dgm:bulletEnabled val="1"/>
        </dgm:presLayoutVars>
      </dgm:prSet>
      <dgm:spPr/>
      <dgm:t>
        <a:bodyPr/>
        <a:lstStyle/>
        <a:p>
          <a:endParaRPr lang="en-GB"/>
        </a:p>
      </dgm:t>
    </dgm:pt>
    <dgm:pt modelId="{AB595625-7D99-49C0-8A04-4141E9942EC5}" type="pres">
      <dgm:prSet presAssocID="{706A28DE-082A-4F1F-B800-9D0DF6B04F02}" presName="spaceBetweenRectangles" presStyleCnt="0"/>
      <dgm:spPr/>
    </dgm:pt>
    <dgm:pt modelId="{F0EBD5FB-9298-4A09-9BBA-10C7AA51289E}" type="pres">
      <dgm:prSet presAssocID="{BB90788D-5B44-41A8-A270-18BF95B6158D}" presName="parentLin" presStyleCnt="0"/>
      <dgm:spPr/>
    </dgm:pt>
    <dgm:pt modelId="{79E426BF-0F26-4655-8553-F3F1AF091810}" type="pres">
      <dgm:prSet presAssocID="{BB90788D-5B44-41A8-A270-18BF95B6158D}" presName="parentLeftMargin" presStyleLbl="node1" presStyleIdx="2" presStyleCnt="4"/>
      <dgm:spPr/>
      <dgm:t>
        <a:bodyPr/>
        <a:lstStyle/>
        <a:p>
          <a:endParaRPr lang="en-GB"/>
        </a:p>
      </dgm:t>
    </dgm:pt>
    <dgm:pt modelId="{C2033888-204D-44F6-96A5-19B798BB701B}" type="pres">
      <dgm:prSet presAssocID="{BB90788D-5B44-41A8-A270-18BF95B6158D}" presName="parentText" presStyleLbl="node1" presStyleIdx="3" presStyleCnt="4">
        <dgm:presLayoutVars>
          <dgm:chMax val="0"/>
          <dgm:bulletEnabled val="1"/>
        </dgm:presLayoutVars>
      </dgm:prSet>
      <dgm:spPr/>
      <dgm:t>
        <a:bodyPr/>
        <a:lstStyle/>
        <a:p>
          <a:endParaRPr lang="en-GB"/>
        </a:p>
      </dgm:t>
    </dgm:pt>
    <dgm:pt modelId="{C227FBC3-F5AC-4CE2-A15B-852460F80805}" type="pres">
      <dgm:prSet presAssocID="{BB90788D-5B44-41A8-A270-18BF95B6158D}" presName="negativeSpace" presStyleCnt="0"/>
      <dgm:spPr/>
    </dgm:pt>
    <dgm:pt modelId="{70D16885-B1FE-49AD-A384-A71E2BA71442}" type="pres">
      <dgm:prSet presAssocID="{BB90788D-5B44-41A8-A270-18BF95B6158D}" presName="childText" presStyleLbl="conFgAcc1" presStyleIdx="3" presStyleCnt="4">
        <dgm:presLayoutVars>
          <dgm:bulletEnabled val="1"/>
        </dgm:presLayoutVars>
      </dgm:prSet>
      <dgm:spPr/>
      <dgm:t>
        <a:bodyPr/>
        <a:lstStyle/>
        <a:p>
          <a:endParaRPr lang="en-GB"/>
        </a:p>
      </dgm:t>
    </dgm:pt>
  </dgm:ptLst>
  <dgm:cxnLst>
    <dgm:cxn modelId="{BE0C8ED4-6391-41C5-9AFF-8D008D117AE6}" srcId="{5F28B89B-B6D4-484B-A91F-804F3F693F65}" destId="{D9258E9E-0F2F-48B3-81B0-D18CA0E246B9}" srcOrd="0" destOrd="0" parTransId="{DD028578-CF15-40B5-80CE-8665D42F4666}" sibTransId="{E71CBE2B-3DA6-4A72-B3C7-C3FADF668F90}"/>
    <dgm:cxn modelId="{79878217-8CA7-4089-BF66-AF8204733400}" srcId="{210B70A4-90E8-43D7-933D-31661687671F}" destId="{5F28B89B-B6D4-484B-A91F-804F3F693F65}" srcOrd="1" destOrd="0" parTransId="{89669377-2AD1-45E4-B479-1D90C93C6005}" sibTransId="{6055966B-2CBD-47A2-BC72-D9D96BA9B8E1}"/>
    <dgm:cxn modelId="{D3CBED90-49C1-46CC-A345-3ECC32F7F1FA}" srcId="{00565BC8-2D56-4A18-A95B-ECF57C76CB65}" destId="{13233791-D388-412D-BFED-03C21FFB5E5D}" srcOrd="1" destOrd="0" parTransId="{D02CADCF-D394-45D2-B08E-3FACDC6E1E1E}" sibTransId="{BC3254B5-8306-4DE0-B325-0AA6DAF3624A}"/>
    <dgm:cxn modelId="{FAAF63E6-AFBE-4B55-8EED-903F06D857EA}" type="presOf" srcId="{86953CF7-35AF-487F-8A2E-3C97502FB96E}" destId="{CD0A6E89-2DA9-482C-887F-6BC296A78A19}" srcOrd="0" destOrd="1" presId="urn:microsoft.com/office/officeart/2005/8/layout/list1"/>
    <dgm:cxn modelId="{5B203432-1220-4DC6-B555-1C4CEC98F119}" type="presOf" srcId="{00565BC8-2D56-4A18-A95B-ECF57C76CB65}" destId="{88932297-5EF8-4FF0-9792-2204F7CF0252}" srcOrd="1" destOrd="0" presId="urn:microsoft.com/office/officeart/2005/8/layout/list1"/>
    <dgm:cxn modelId="{860E8640-F5BE-4144-9A84-8DC08B15ED5F}" type="presOf" srcId="{9BFB2C53-8E91-4B40-9106-6A81E7B63D96}" destId="{BC8FE4F1-9CBA-4E37-8FC0-895B595C2E6B}" srcOrd="1" destOrd="0" presId="urn:microsoft.com/office/officeart/2005/8/layout/list1"/>
    <dgm:cxn modelId="{77A5ACF0-BE34-447C-8D46-D969304D816A}" type="presOf" srcId="{210B70A4-90E8-43D7-933D-31661687671F}" destId="{44E1D12F-0177-452D-8E21-8F6B07B9FE3F}" srcOrd="0" destOrd="0" presId="urn:microsoft.com/office/officeart/2005/8/layout/list1"/>
    <dgm:cxn modelId="{13ED6E18-CEE3-4147-AF58-176A16C23AD2}" type="presOf" srcId="{F37F3754-EFA1-488D-A5FC-4F93A60264A3}" destId="{B0D30D75-1FED-4D42-AFD6-8905B11C56CB}" srcOrd="0" destOrd="0" presId="urn:microsoft.com/office/officeart/2005/8/layout/list1"/>
    <dgm:cxn modelId="{28DECD3A-E4B5-4DFD-8D7A-21662645551B}" type="presOf" srcId="{9BFB2C53-8E91-4B40-9106-6A81E7B63D96}" destId="{D0510C94-384E-45E0-8117-8C2F098A2E6A}" srcOrd="0" destOrd="0" presId="urn:microsoft.com/office/officeart/2005/8/layout/list1"/>
    <dgm:cxn modelId="{9FFB5B8A-44C8-409B-A204-5F309DDA5387}" type="presOf" srcId="{C84B4CEA-BFBF-4A1F-9A21-B86CA64757FF}" destId="{70D16885-B1FE-49AD-A384-A71E2BA71442}" srcOrd="0" destOrd="0" presId="urn:microsoft.com/office/officeart/2005/8/layout/list1"/>
    <dgm:cxn modelId="{859CF3D6-80A6-4A55-A15D-A0A4BE8A1397}" type="presOf" srcId="{BB90788D-5B44-41A8-A270-18BF95B6158D}" destId="{79E426BF-0F26-4655-8553-F3F1AF091810}" srcOrd="0" destOrd="0" presId="urn:microsoft.com/office/officeart/2005/8/layout/list1"/>
    <dgm:cxn modelId="{03725CE7-1794-43BA-B818-D1F58E7C1C0E}" type="presOf" srcId="{BB90788D-5B44-41A8-A270-18BF95B6158D}" destId="{C2033888-204D-44F6-96A5-19B798BB701B}" srcOrd="1" destOrd="0" presId="urn:microsoft.com/office/officeart/2005/8/layout/list1"/>
    <dgm:cxn modelId="{24D5C8C3-FDA9-4982-9AAC-EEDFD18FE4F1}" srcId="{5F28B89B-B6D4-484B-A91F-804F3F693F65}" destId="{9B0BC900-C4CE-491A-8972-49FC950F5CAF}" srcOrd="1" destOrd="0" parTransId="{041AB245-5DE1-4E36-A373-E83D6CEBADEA}" sibTransId="{D5464815-1B41-41EE-8D33-C9383C80ABB1}"/>
    <dgm:cxn modelId="{A121E15A-E532-4087-9667-37D5FE8FE160}" type="presOf" srcId="{00565BC8-2D56-4A18-A95B-ECF57C76CB65}" destId="{DF2A0744-5F20-4C20-A59E-CCE56EA6F32F}" srcOrd="0" destOrd="0" presId="urn:microsoft.com/office/officeart/2005/8/layout/list1"/>
    <dgm:cxn modelId="{7DEA2702-2988-465E-82A6-DBDF6AE3E815}" srcId="{210B70A4-90E8-43D7-933D-31661687671F}" destId="{BB90788D-5B44-41A8-A270-18BF95B6158D}" srcOrd="3" destOrd="0" parTransId="{A1AB6577-5B2C-4F37-9D9A-AEAE54D59BA1}" sibTransId="{A53AD72D-3EE1-4BC2-9AEC-EB8F5F96374E}"/>
    <dgm:cxn modelId="{38A4D31F-2BC4-4B9E-A0AE-B913075B0D5B}" type="presOf" srcId="{D9258E9E-0F2F-48B3-81B0-D18CA0E246B9}" destId="{59EEEE47-63C7-40EF-A726-2362C22A6EE0}" srcOrd="0" destOrd="0" presId="urn:microsoft.com/office/officeart/2005/8/layout/list1"/>
    <dgm:cxn modelId="{D5D1D6E7-F4D4-461B-ACB1-E8F49DB8B749}" srcId="{210B70A4-90E8-43D7-933D-31661687671F}" destId="{00565BC8-2D56-4A18-A95B-ECF57C76CB65}" srcOrd="0" destOrd="0" parTransId="{BD9CFE95-B0D5-4963-A0DD-6452395DCFFF}" sibTransId="{1F711F68-C666-400F-961C-1C6D74951846}"/>
    <dgm:cxn modelId="{4FB216A3-66EC-443A-9477-9AEF4A37AEE5}" srcId="{BB90788D-5B44-41A8-A270-18BF95B6158D}" destId="{2BD5E9D7-367D-4002-8AE7-EADAA8920202}" srcOrd="1" destOrd="0" parTransId="{A1F1E942-63A2-4F64-8FA2-21122C5594E7}" sibTransId="{AF527533-C431-4350-8D20-E717334B9744}"/>
    <dgm:cxn modelId="{1A67B3D2-4A31-4540-8188-CC30603430AF}" type="presOf" srcId="{13233791-D388-412D-BFED-03C21FFB5E5D}" destId="{B0D30D75-1FED-4D42-AFD6-8905B11C56CB}" srcOrd="0" destOrd="1" presId="urn:microsoft.com/office/officeart/2005/8/layout/list1"/>
    <dgm:cxn modelId="{6EE678BD-E658-4489-A672-292096C712A2}" type="presOf" srcId="{2BD5E9D7-367D-4002-8AE7-EADAA8920202}" destId="{70D16885-B1FE-49AD-A384-A71E2BA71442}" srcOrd="0" destOrd="1" presId="urn:microsoft.com/office/officeart/2005/8/layout/list1"/>
    <dgm:cxn modelId="{C613B97D-7375-41B0-9A2B-800D9B3AEAAB}" type="presOf" srcId="{5F28B89B-B6D4-484B-A91F-804F3F693F65}" destId="{0E802423-6C0D-4D6B-928C-E493DDFCBC85}" srcOrd="1" destOrd="0" presId="urn:microsoft.com/office/officeart/2005/8/layout/list1"/>
    <dgm:cxn modelId="{F6FE7FAD-9A39-4A87-80DA-AF365C697F61}" srcId="{BB90788D-5B44-41A8-A270-18BF95B6158D}" destId="{C84B4CEA-BFBF-4A1F-9A21-B86CA64757FF}" srcOrd="0" destOrd="0" parTransId="{AC134A84-98FD-4B71-B1AB-80BC7B00E884}" sibTransId="{983263E4-4BAD-45F2-BA5F-B35F10BB4C19}"/>
    <dgm:cxn modelId="{D9F2554F-4852-47DD-9863-21B951578F28}" type="presOf" srcId="{9B0BC900-C4CE-491A-8972-49FC950F5CAF}" destId="{59EEEE47-63C7-40EF-A726-2362C22A6EE0}" srcOrd="0" destOrd="1" presId="urn:microsoft.com/office/officeart/2005/8/layout/list1"/>
    <dgm:cxn modelId="{031D4074-AD33-4FB4-A69B-B46A1D85B99A}" srcId="{9BFB2C53-8E91-4B40-9106-6A81E7B63D96}" destId="{62279F6C-D2D6-4905-9B7A-E05094BA0749}" srcOrd="0" destOrd="0" parTransId="{6E997565-90CE-49B3-91C1-2A48F2F2289E}" sibTransId="{ED9D5E3B-2EA4-4101-9951-07C977BEEB49}"/>
    <dgm:cxn modelId="{B6104AAF-77DE-443D-9A3C-8D67265EA94C}" srcId="{9BFB2C53-8E91-4B40-9106-6A81E7B63D96}" destId="{86953CF7-35AF-487F-8A2E-3C97502FB96E}" srcOrd="1" destOrd="0" parTransId="{B65C3972-76DF-4465-90B2-5168CCCA6FC9}" sibTransId="{9D9BE6A6-9526-40ED-97CB-BDB6D740A656}"/>
    <dgm:cxn modelId="{3EB0C0C1-8AC3-4CEC-A8E3-EBAA407E6BFA}" type="presOf" srcId="{5F28B89B-B6D4-484B-A91F-804F3F693F65}" destId="{5B77432A-1B56-4638-96F0-6579E5ED3087}" srcOrd="0" destOrd="0" presId="urn:microsoft.com/office/officeart/2005/8/layout/list1"/>
    <dgm:cxn modelId="{8D98B09C-2284-45D6-8C8F-3A6C6236607C}" srcId="{210B70A4-90E8-43D7-933D-31661687671F}" destId="{9BFB2C53-8E91-4B40-9106-6A81E7B63D96}" srcOrd="2" destOrd="0" parTransId="{C9FB734C-0D6B-4326-A6D2-4ACA4FB0CE69}" sibTransId="{706A28DE-082A-4F1F-B800-9D0DF6B04F02}"/>
    <dgm:cxn modelId="{DE58CD93-619B-4FE3-B6E4-764126F6B1A4}" type="presOf" srcId="{62279F6C-D2D6-4905-9B7A-E05094BA0749}" destId="{CD0A6E89-2DA9-482C-887F-6BC296A78A19}" srcOrd="0" destOrd="0" presId="urn:microsoft.com/office/officeart/2005/8/layout/list1"/>
    <dgm:cxn modelId="{1EA0855B-21A9-4BF7-A487-9E8997C73536}" srcId="{00565BC8-2D56-4A18-A95B-ECF57C76CB65}" destId="{F37F3754-EFA1-488D-A5FC-4F93A60264A3}" srcOrd="0" destOrd="0" parTransId="{7D49120D-6BA1-4DF0-B9A0-7CA217AF2315}" sibTransId="{2627C1CA-3450-4060-8B09-3616F9F1F44C}"/>
    <dgm:cxn modelId="{F3E65312-8E96-45E5-9017-B5E9579E33AF}" type="presParOf" srcId="{44E1D12F-0177-452D-8E21-8F6B07B9FE3F}" destId="{7E64C9FD-48D2-488F-8F86-41FB4F3D7020}" srcOrd="0" destOrd="0" presId="urn:microsoft.com/office/officeart/2005/8/layout/list1"/>
    <dgm:cxn modelId="{52A8B0CD-237D-4B42-BB03-40003B9F637F}" type="presParOf" srcId="{7E64C9FD-48D2-488F-8F86-41FB4F3D7020}" destId="{DF2A0744-5F20-4C20-A59E-CCE56EA6F32F}" srcOrd="0" destOrd="0" presId="urn:microsoft.com/office/officeart/2005/8/layout/list1"/>
    <dgm:cxn modelId="{56B7C883-CDD5-4993-B3FE-2529461EC19A}" type="presParOf" srcId="{7E64C9FD-48D2-488F-8F86-41FB4F3D7020}" destId="{88932297-5EF8-4FF0-9792-2204F7CF0252}" srcOrd="1" destOrd="0" presId="urn:microsoft.com/office/officeart/2005/8/layout/list1"/>
    <dgm:cxn modelId="{352902E2-8729-4A85-9A9C-2718476220F5}" type="presParOf" srcId="{44E1D12F-0177-452D-8E21-8F6B07B9FE3F}" destId="{1C06D1EB-0091-4542-B004-1B1B7374F38C}" srcOrd="1" destOrd="0" presId="urn:microsoft.com/office/officeart/2005/8/layout/list1"/>
    <dgm:cxn modelId="{C53CB3FC-E3E8-4381-ABED-712FC6B1BFA7}" type="presParOf" srcId="{44E1D12F-0177-452D-8E21-8F6B07B9FE3F}" destId="{B0D30D75-1FED-4D42-AFD6-8905B11C56CB}" srcOrd="2" destOrd="0" presId="urn:microsoft.com/office/officeart/2005/8/layout/list1"/>
    <dgm:cxn modelId="{2254FD16-D8F1-4D94-A327-854CF306F7FC}" type="presParOf" srcId="{44E1D12F-0177-452D-8E21-8F6B07B9FE3F}" destId="{9C16DB4F-4117-4642-9769-FB9F4764966E}" srcOrd="3" destOrd="0" presId="urn:microsoft.com/office/officeart/2005/8/layout/list1"/>
    <dgm:cxn modelId="{36E61C58-82A1-4494-90C9-7B0FE29472A6}" type="presParOf" srcId="{44E1D12F-0177-452D-8E21-8F6B07B9FE3F}" destId="{6BEFF90B-0012-4272-85D2-4C70460C4F3F}" srcOrd="4" destOrd="0" presId="urn:microsoft.com/office/officeart/2005/8/layout/list1"/>
    <dgm:cxn modelId="{00D2542A-2049-455A-8D13-68C39FC4EA39}" type="presParOf" srcId="{6BEFF90B-0012-4272-85D2-4C70460C4F3F}" destId="{5B77432A-1B56-4638-96F0-6579E5ED3087}" srcOrd="0" destOrd="0" presId="urn:microsoft.com/office/officeart/2005/8/layout/list1"/>
    <dgm:cxn modelId="{3D367D2D-C4B9-4D5B-9ACC-A6C8ED3D87BE}" type="presParOf" srcId="{6BEFF90B-0012-4272-85D2-4C70460C4F3F}" destId="{0E802423-6C0D-4D6B-928C-E493DDFCBC85}" srcOrd="1" destOrd="0" presId="urn:microsoft.com/office/officeart/2005/8/layout/list1"/>
    <dgm:cxn modelId="{C6F685C2-1D38-4EA5-B653-D12F2D76E8DF}" type="presParOf" srcId="{44E1D12F-0177-452D-8E21-8F6B07B9FE3F}" destId="{346D08A9-160A-4CCD-8C07-854AE88BE832}" srcOrd="5" destOrd="0" presId="urn:microsoft.com/office/officeart/2005/8/layout/list1"/>
    <dgm:cxn modelId="{9BD446D5-E178-46E9-8D55-D2BF5BAE2CC9}" type="presParOf" srcId="{44E1D12F-0177-452D-8E21-8F6B07B9FE3F}" destId="{59EEEE47-63C7-40EF-A726-2362C22A6EE0}" srcOrd="6" destOrd="0" presId="urn:microsoft.com/office/officeart/2005/8/layout/list1"/>
    <dgm:cxn modelId="{BB6D9471-216B-4FBA-8B61-A2541CD429FF}" type="presParOf" srcId="{44E1D12F-0177-452D-8E21-8F6B07B9FE3F}" destId="{940A8696-D5A1-44BC-8D57-1538C99D5928}" srcOrd="7" destOrd="0" presId="urn:microsoft.com/office/officeart/2005/8/layout/list1"/>
    <dgm:cxn modelId="{CAB2FE3C-A34C-45D1-84C1-AB14F6DB17B5}" type="presParOf" srcId="{44E1D12F-0177-452D-8E21-8F6B07B9FE3F}" destId="{3611E228-E7CC-4542-9864-EBC0DB8FA853}" srcOrd="8" destOrd="0" presId="urn:microsoft.com/office/officeart/2005/8/layout/list1"/>
    <dgm:cxn modelId="{0855ADEB-C5FC-4CE5-9394-135740E5E1DE}" type="presParOf" srcId="{3611E228-E7CC-4542-9864-EBC0DB8FA853}" destId="{D0510C94-384E-45E0-8117-8C2F098A2E6A}" srcOrd="0" destOrd="0" presId="urn:microsoft.com/office/officeart/2005/8/layout/list1"/>
    <dgm:cxn modelId="{0E70FEDC-0592-41B7-97E1-F38C7FDE9B58}" type="presParOf" srcId="{3611E228-E7CC-4542-9864-EBC0DB8FA853}" destId="{BC8FE4F1-9CBA-4E37-8FC0-895B595C2E6B}" srcOrd="1" destOrd="0" presId="urn:microsoft.com/office/officeart/2005/8/layout/list1"/>
    <dgm:cxn modelId="{2F348C26-D2F2-49CE-BAEB-5B19A7829B5C}" type="presParOf" srcId="{44E1D12F-0177-452D-8E21-8F6B07B9FE3F}" destId="{77591532-D048-46E6-A47E-74FE4D3347D6}" srcOrd="9" destOrd="0" presId="urn:microsoft.com/office/officeart/2005/8/layout/list1"/>
    <dgm:cxn modelId="{EA0122D1-46D6-4F2B-B9C5-86C851DF11DF}" type="presParOf" srcId="{44E1D12F-0177-452D-8E21-8F6B07B9FE3F}" destId="{CD0A6E89-2DA9-482C-887F-6BC296A78A19}" srcOrd="10" destOrd="0" presId="urn:microsoft.com/office/officeart/2005/8/layout/list1"/>
    <dgm:cxn modelId="{EC4CC299-A0FD-431E-AE3B-52050D65B145}" type="presParOf" srcId="{44E1D12F-0177-452D-8E21-8F6B07B9FE3F}" destId="{AB595625-7D99-49C0-8A04-4141E9942EC5}" srcOrd="11" destOrd="0" presId="urn:microsoft.com/office/officeart/2005/8/layout/list1"/>
    <dgm:cxn modelId="{2C308CA0-8A04-4EF2-9D1B-F6153CFFF4F0}" type="presParOf" srcId="{44E1D12F-0177-452D-8E21-8F6B07B9FE3F}" destId="{F0EBD5FB-9298-4A09-9BBA-10C7AA51289E}" srcOrd="12" destOrd="0" presId="urn:microsoft.com/office/officeart/2005/8/layout/list1"/>
    <dgm:cxn modelId="{F1A8BCBF-1439-4BCB-B806-BC15D27E9BA8}" type="presParOf" srcId="{F0EBD5FB-9298-4A09-9BBA-10C7AA51289E}" destId="{79E426BF-0F26-4655-8553-F3F1AF091810}" srcOrd="0" destOrd="0" presId="urn:microsoft.com/office/officeart/2005/8/layout/list1"/>
    <dgm:cxn modelId="{75BC209D-71E0-4966-BCAA-B200DD1170E4}" type="presParOf" srcId="{F0EBD5FB-9298-4A09-9BBA-10C7AA51289E}" destId="{C2033888-204D-44F6-96A5-19B798BB701B}" srcOrd="1" destOrd="0" presId="urn:microsoft.com/office/officeart/2005/8/layout/list1"/>
    <dgm:cxn modelId="{E3E80FFA-1444-4280-8069-C925219BE8FC}" type="presParOf" srcId="{44E1D12F-0177-452D-8E21-8F6B07B9FE3F}" destId="{C227FBC3-F5AC-4CE2-A15B-852460F80805}" srcOrd="13" destOrd="0" presId="urn:microsoft.com/office/officeart/2005/8/layout/list1"/>
    <dgm:cxn modelId="{C4065790-13B2-4920-9935-A0E5899183AF}" type="presParOf" srcId="{44E1D12F-0177-452D-8E21-8F6B07B9FE3F}" destId="{70D16885-B1FE-49AD-A384-A71E2BA71442}"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7672B20-40B7-4D05-A874-D33D35267229}"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GB"/>
        </a:p>
      </dgm:t>
    </dgm:pt>
    <dgm:pt modelId="{46C1FA79-53C4-423B-87D8-71AF4BA4E8A1}">
      <dgm:prSet phldrT="[Text]"/>
      <dgm:spPr/>
      <dgm:t>
        <a:bodyPr/>
        <a:lstStyle/>
        <a:p>
          <a:r>
            <a:rPr lang="en-GB"/>
            <a:t>Register </a:t>
          </a:r>
          <a:endParaRPr lang="en-GB" dirty="0"/>
        </a:p>
      </dgm:t>
    </dgm:pt>
    <dgm:pt modelId="{1D73BD9B-C70F-4923-A28B-AA656247168B}" type="parTrans" cxnId="{EF5869AA-9CB2-4108-9469-D8312A3A14E9}">
      <dgm:prSet/>
      <dgm:spPr/>
      <dgm:t>
        <a:bodyPr/>
        <a:lstStyle/>
        <a:p>
          <a:endParaRPr lang="en-GB"/>
        </a:p>
      </dgm:t>
    </dgm:pt>
    <dgm:pt modelId="{B262F1F6-8ED3-4263-945E-6BB6EDD967E3}" type="sibTrans" cxnId="{EF5869AA-9CB2-4108-9469-D8312A3A14E9}">
      <dgm:prSet/>
      <dgm:spPr/>
      <dgm:t>
        <a:bodyPr/>
        <a:lstStyle/>
        <a:p>
          <a:endParaRPr lang="en-GB" dirty="0"/>
        </a:p>
      </dgm:t>
    </dgm:pt>
    <dgm:pt modelId="{B6BE8040-58CB-4F55-949F-352CE2A2C6BB}">
      <dgm:prSet phldrT="[Text]"/>
      <dgm:spPr/>
      <dgm:t>
        <a:bodyPr/>
        <a:lstStyle/>
        <a:p>
          <a:r>
            <a:rPr lang="en-GB"/>
            <a:t>Personal details </a:t>
          </a:r>
          <a:endParaRPr lang="en-GB" dirty="0"/>
        </a:p>
      </dgm:t>
    </dgm:pt>
    <dgm:pt modelId="{52F06041-1EAE-498F-B8DE-F98EEE9E7A9F}" type="parTrans" cxnId="{ACBC307E-6872-4508-8F0F-0831171615B9}">
      <dgm:prSet/>
      <dgm:spPr/>
      <dgm:t>
        <a:bodyPr/>
        <a:lstStyle/>
        <a:p>
          <a:endParaRPr lang="en-GB"/>
        </a:p>
      </dgm:t>
    </dgm:pt>
    <dgm:pt modelId="{EC176768-0E5F-469B-B8B5-0D6FD655699B}" type="sibTrans" cxnId="{ACBC307E-6872-4508-8F0F-0831171615B9}">
      <dgm:prSet/>
      <dgm:spPr/>
      <dgm:t>
        <a:bodyPr/>
        <a:lstStyle/>
        <a:p>
          <a:endParaRPr lang="en-GB" dirty="0"/>
        </a:p>
      </dgm:t>
    </dgm:pt>
    <dgm:pt modelId="{4195D5F7-1E38-4A63-914F-22153C0374BF}">
      <dgm:prSet phldrT="[Text]"/>
      <dgm:spPr/>
      <dgm:t>
        <a:bodyPr/>
        <a:lstStyle/>
        <a:p>
          <a:r>
            <a:rPr lang="en-GB"/>
            <a:t>Additional information </a:t>
          </a:r>
          <a:endParaRPr lang="en-GB" dirty="0"/>
        </a:p>
      </dgm:t>
    </dgm:pt>
    <dgm:pt modelId="{14ADE291-25F9-43D7-94A6-8EA70EC50F70}" type="parTrans" cxnId="{00D0709B-9867-4652-ADD0-F38951F0C250}">
      <dgm:prSet/>
      <dgm:spPr/>
      <dgm:t>
        <a:bodyPr/>
        <a:lstStyle/>
        <a:p>
          <a:endParaRPr lang="en-GB"/>
        </a:p>
      </dgm:t>
    </dgm:pt>
    <dgm:pt modelId="{1C8864D5-3F1D-48D1-9993-3F1F265F2C27}" type="sibTrans" cxnId="{00D0709B-9867-4652-ADD0-F38951F0C250}">
      <dgm:prSet/>
      <dgm:spPr/>
      <dgm:t>
        <a:bodyPr/>
        <a:lstStyle/>
        <a:p>
          <a:endParaRPr lang="en-GB" dirty="0"/>
        </a:p>
      </dgm:t>
    </dgm:pt>
    <dgm:pt modelId="{838E0D07-80A3-4D7B-B7B2-51EF790ABF58}">
      <dgm:prSet phldrT="[Text]"/>
      <dgm:spPr/>
      <dgm:t>
        <a:bodyPr/>
        <a:lstStyle/>
        <a:p>
          <a:r>
            <a:rPr lang="en-GB"/>
            <a:t>Education</a:t>
          </a:r>
          <a:endParaRPr lang="en-GB" dirty="0"/>
        </a:p>
      </dgm:t>
    </dgm:pt>
    <dgm:pt modelId="{A52078C9-8215-4F9B-B0E8-A951626487A4}" type="parTrans" cxnId="{619703F7-5FCE-4E65-8296-B774F1F0F138}">
      <dgm:prSet/>
      <dgm:spPr/>
      <dgm:t>
        <a:bodyPr/>
        <a:lstStyle/>
        <a:p>
          <a:endParaRPr lang="en-GB"/>
        </a:p>
      </dgm:t>
    </dgm:pt>
    <dgm:pt modelId="{CD9CFC0A-11C8-492C-B9FE-10CC0CE2179E}" type="sibTrans" cxnId="{619703F7-5FCE-4E65-8296-B774F1F0F138}">
      <dgm:prSet/>
      <dgm:spPr/>
      <dgm:t>
        <a:bodyPr/>
        <a:lstStyle/>
        <a:p>
          <a:endParaRPr lang="en-GB" dirty="0"/>
        </a:p>
      </dgm:t>
    </dgm:pt>
    <dgm:pt modelId="{666E7906-2F82-40B7-A09B-748D2547B2CB}">
      <dgm:prSet phldrT="[Text]"/>
      <dgm:spPr/>
      <dgm:t>
        <a:bodyPr/>
        <a:lstStyle/>
        <a:p>
          <a:r>
            <a:rPr lang="en-GB"/>
            <a:t>Employment</a:t>
          </a:r>
          <a:endParaRPr lang="en-GB" dirty="0"/>
        </a:p>
      </dgm:t>
    </dgm:pt>
    <dgm:pt modelId="{7386B3B8-CD72-4ABA-9D96-DDB9A7348A95}" type="parTrans" cxnId="{955E2A07-6AE3-4C8A-83B0-36EE707F25AE}">
      <dgm:prSet/>
      <dgm:spPr/>
      <dgm:t>
        <a:bodyPr/>
        <a:lstStyle/>
        <a:p>
          <a:endParaRPr lang="en-GB"/>
        </a:p>
      </dgm:t>
    </dgm:pt>
    <dgm:pt modelId="{024E4FBF-DCA4-453C-9DC9-F998C3EC482C}" type="sibTrans" cxnId="{955E2A07-6AE3-4C8A-83B0-36EE707F25AE}">
      <dgm:prSet/>
      <dgm:spPr/>
      <dgm:t>
        <a:bodyPr/>
        <a:lstStyle/>
        <a:p>
          <a:endParaRPr lang="en-GB" dirty="0"/>
        </a:p>
      </dgm:t>
    </dgm:pt>
    <dgm:pt modelId="{83BF5CB2-9F01-4DA3-A3EC-A2741A96D620}">
      <dgm:prSet phldrT="[Text]"/>
      <dgm:spPr/>
      <dgm:t>
        <a:bodyPr/>
        <a:lstStyle/>
        <a:p>
          <a:r>
            <a:rPr lang="en-GB" dirty="0"/>
            <a:t>Personal Statement</a:t>
          </a:r>
        </a:p>
      </dgm:t>
    </dgm:pt>
    <dgm:pt modelId="{2986BAA0-DB93-4FC5-B4AC-67C4339058C6}" type="parTrans" cxnId="{8D19C4D2-6556-4021-A769-166765608C24}">
      <dgm:prSet/>
      <dgm:spPr/>
      <dgm:t>
        <a:bodyPr/>
        <a:lstStyle/>
        <a:p>
          <a:endParaRPr lang="en-GB"/>
        </a:p>
      </dgm:t>
    </dgm:pt>
    <dgm:pt modelId="{15320154-EF77-4537-85EE-AC760CD42AE2}" type="sibTrans" cxnId="{8D19C4D2-6556-4021-A769-166765608C24}">
      <dgm:prSet/>
      <dgm:spPr/>
      <dgm:t>
        <a:bodyPr/>
        <a:lstStyle/>
        <a:p>
          <a:endParaRPr lang="en-GB" dirty="0"/>
        </a:p>
      </dgm:t>
    </dgm:pt>
    <dgm:pt modelId="{A24F17BD-8DC3-447C-B8AC-25E4822D34F6}">
      <dgm:prSet phldrT="[Text]"/>
      <dgm:spPr>
        <a:solidFill>
          <a:srgbClr val="424A4F"/>
        </a:solidFill>
        <a:ln w="57150">
          <a:solidFill>
            <a:srgbClr val="9857AE"/>
          </a:solidFill>
        </a:ln>
      </dgm:spPr>
      <dgm:t>
        <a:bodyPr/>
        <a:lstStyle/>
        <a:p>
          <a:r>
            <a:rPr lang="en-GB"/>
            <a:t>Reference</a:t>
          </a:r>
          <a:endParaRPr lang="en-GB" dirty="0"/>
        </a:p>
      </dgm:t>
    </dgm:pt>
    <dgm:pt modelId="{0D25E771-948E-4EC0-8128-B5F4BB10D843}" type="parTrans" cxnId="{5A4D839A-57B8-43A9-A8E5-D7040A5D5F66}">
      <dgm:prSet/>
      <dgm:spPr/>
      <dgm:t>
        <a:bodyPr/>
        <a:lstStyle/>
        <a:p>
          <a:endParaRPr lang="en-GB"/>
        </a:p>
      </dgm:t>
    </dgm:pt>
    <dgm:pt modelId="{2A6776DF-EF74-4BA9-939D-83364E0BDE7D}" type="sibTrans" cxnId="{5A4D839A-57B8-43A9-A8E5-D7040A5D5F66}">
      <dgm:prSet/>
      <dgm:spPr/>
      <dgm:t>
        <a:bodyPr/>
        <a:lstStyle/>
        <a:p>
          <a:endParaRPr lang="en-GB" dirty="0"/>
        </a:p>
      </dgm:t>
    </dgm:pt>
    <dgm:pt modelId="{150746EF-5FE5-4787-B9B7-E699562FA5BE}">
      <dgm:prSet phldrT="[Text]"/>
      <dgm:spPr/>
      <dgm:t>
        <a:bodyPr/>
        <a:lstStyle/>
        <a:p>
          <a:r>
            <a:rPr lang="en-GB"/>
            <a:t>Declaration</a:t>
          </a:r>
          <a:endParaRPr lang="en-GB" dirty="0"/>
        </a:p>
      </dgm:t>
    </dgm:pt>
    <dgm:pt modelId="{66C61C37-C471-496B-B637-F811816BD7AC}" type="parTrans" cxnId="{551D1727-6934-457E-B4DD-2D2FDABD18A7}">
      <dgm:prSet/>
      <dgm:spPr/>
      <dgm:t>
        <a:bodyPr/>
        <a:lstStyle/>
        <a:p>
          <a:endParaRPr lang="en-GB"/>
        </a:p>
      </dgm:t>
    </dgm:pt>
    <dgm:pt modelId="{5666C208-875D-4F00-86A9-09A5786D015A}" type="sibTrans" cxnId="{551D1727-6934-457E-B4DD-2D2FDABD18A7}">
      <dgm:prSet/>
      <dgm:spPr/>
      <dgm:t>
        <a:bodyPr/>
        <a:lstStyle/>
        <a:p>
          <a:endParaRPr lang="en-GB" dirty="0"/>
        </a:p>
      </dgm:t>
    </dgm:pt>
    <dgm:pt modelId="{93D8E99F-2C8B-4332-971A-17087A9531C1}">
      <dgm:prSet phldrT="[Text]"/>
      <dgm:spPr/>
      <dgm:t>
        <a:bodyPr/>
        <a:lstStyle/>
        <a:p>
          <a:r>
            <a:rPr lang="en-GB"/>
            <a:t>Payment</a:t>
          </a:r>
          <a:endParaRPr lang="en-GB" dirty="0"/>
        </a:p>
      </dgm:t>
    </dgm:pt>
    <dgm:pt modelId="{5783F7B6-03D4-40B5-B501-1340E392B4DB}" type="parTrans" cxnId="{8313F9FF-BAA8-46AB-A6FA-63D5DB23A4D0}">
      <dgm:prSet/>
      <dgm:spPr/>
      <dgm:t>
        <a:bodyPr/>
        <a:lstStyle/>
        <a:p>
          <a:endParaRPr lang="en-GB"/>
        </a:p>
      </dgm:t>
    </dgm:pt>
    <dgm:pt modelId="{E65E4B23-7FD7-44C4-9833-FA2BFDB74E2F}" type="sibTrans" cxnId="{8313F9FF-BAA8-46AB-A6FA-63D5DB23A4D0}">
      <dgm:prSet/>
      <dgm:spPr/>
      <dgm:t>
        <a:bodyPr/>
        <a:lstStyle/>
        <a:p>
          <a:endParaRPr lang="en-GB" dirty="0"/>
        </a:p>
      </dgm:t>
    </dgm:pt>
    <dgm:pt modelId="{88C80BDB-5398-49D4-B263-2A16A296FECE}">
      <dgm:prSet phldrT="[Text]"/>
      <dgm:spPr>
        <a:solidFill>
          <a:srgbClr val="EB641E"/>
        </a:solidFill>
        <a:ln w="57150">
          <a:noFill/>
        </a:ln>
      </dgm:spPr>
      <dgm:t>
        <a:bodyPr/>
        <a:lstStyle/>
        <a:p>
          <a:r>
            <a:rPr lang="en-GB" dirty="0"/>
            <a:t>Application sent</a:t>
          </a:r>
        </a:p>
      </dgm:t>
    </dgm:pt>
    <dgm:pt modelId="{F6617AC8-293B-488C-9D0E-A42F2F51AE12}" type="parTrans" cxnId="{09E6B425-88A2-4220-9460-C42DBA23DA9D}">
      <dgm:prSet/>
      <dgm:spPr/>
      <dgm:t>
        <a:bodyPr/>
        <a:lstStyle/>
        <a:p>
          <a:endParaRPr lang="en-GB"/>
        </a:p>
      </dgm:t>
    </dgm:pt>
    <dgm:pt modelId="{BED391A8-BC7A-4870-AEB3-BDE1EAD3A9F0}" type="sibTrans" cxnId="{09E6B425-88A2-4220-9460-C42DBA23DA9D}">
      <dgm:prSet/>
      <dgm:spPr/>
      <dgm:t>
        <a:bodyPr/>
        <a:lstStyle/>
        <a:p>
          <a:endParaRPr lang="en-GB" dirty="0"/>
        </a:p>
      </dgm:t>
    </dgm:pt>
    <dgm:pt modelId="{A06C5BAD-CFCB-451C-9992-07FAA214D23B}">
      <dgm:prSet phldrT="[Text]"/>
      <dgm:spPr/>
      <dgm:t>
        <a:bodyPr/>
        <a:lstStyle/>
        <a:p>
          <a:r>
            <a:rPr lang="en-GB"/>
            <a:t>Track application status </a:t>
          </a:r>
          <a:endParaRPr lang="en-GB" dirty="0"/>
        </a:p>
      </dgm:t>
    </dgm:pt>
    <dgm:pt modelId="{0874FFC5-1B22-4E4D-A785-83CCB6BA3645}" type="parTrans" cxnId="{3261DEFB-CD51-4624-AD81-E4F1AF6B1144}">
      <dgm:prSet/>
      <dgm:spPr/>
      <dgm:t>
        <a:bodyPr/>
        <a:lstStyle/>
        <a:p>
          <a:endParaRPr lang="en-GB"/>
        </a:p>
      </dgm:t>
    </dgm:pt>
    <dgm:pt modelId="{B0B1C7C1-9991-40A5-9D6B-21F07845F8FD}" type="sibTrans" cxnId="{3261DEFB-CD51-4624-AD81-E4F1AF6B1144}">
      <dgm:prSet/>
      <dgm:spPr/>
      <dgm:t>
        <a:bodyPr/>
        <a:lstStyle/>
        <a:p>
          <a:endParaRPr lang="en-GB"/>
        </a:p>
      </dgm:t>
    </dgm:pt>
    <dgm:pt modelId="{BBB65938-2802-46B1-8CDD-009F58CCF5DB}">
      <dgm:prSet/>
      <dgm:spPr/>
      <dgm:t>
        <a:bodyPr/>
        <a:lstStyle/>
        <a:p>
          <a:r>
            <a:rPr lang="en-GB"/>
            <a:t>Choices </a:t>
          </a:r>
          <a:endParaRPr lang="en-GB" dirty="0"/>
        </a:p>
      </dgm:t>
    </dgm:pt>
    <dgm:pt modelId="{B8F7EC42-AB60-4DB5-8B16-9132979E1CCD}" type="parTrans" cxnId="{146E3DCC-DE4B-44E6-90F5-3D122C64B96E}">
      <dgm:prSet/>
      <dgm:spPr/>
      <dgm:t>
        <a:bodyPr/>
        <a:lstStyle/>
        <a:p>
          <a:endParaRPr lang="en-GB"/>
        </a:p>
      </dgm:t>
    </dgm:pt>
    <dgm:pt modelId="{75DE7434-937D-4CC5-AF3C-6A72A97343F2}" type="sibTrans" cxnId="{146E3DCC-DE4B-44E6-90F5-3D122C64B96E}">
      <dgm:prSet/>
      <dgm:spPr/>
      <dgm:t>
        <a:bodyPr/>
        <a:lstStyle/>
        <a:p>
          <a:endParaRPr lang="en-GB"/>
        </a:p>
      </dgm:t>
    </dgm:pt>
    <dgm:pt modelId="{E3C89D5A-DDD6-47A1-9DF3-9198C361E624}" type="pres">
      <dgm:prSet presAssocID="{67672B20-40B7-4D05-A874-D33D35267229}" presName="diagram" presStyleCnt="0">
        <dgm:presLayoutVars>
          <dgm:dir/>
          <dgm:resizeHandles val="exact"/>
        </dgm:presLayoutVars>
      </dgm:prSet>
      <dgm:spPr/>
      <dgm:t>
        <a:bodyPr/>
        <a:lstStyle/>
        <a:p>
          <a:endParaRPr lang="en-GB"/>
        </a:p>
      </dgm:t>
    </dgm:pt>
    <dgm:pt modelId="{3A8B2A9B-3183-4753-953D-616A2D90C284}" type="pres">
      <dgm:prSet presAssocID="{46C1FA79-53C4-423B-87D8-71AF4BA4E8A1}" presName="node" presStyleLbl="node1" presStyleIdx="0" presStyleCnt="12">
        <dgm:presLayoutVars>
          <dgm:bulletEnabled val="1"/>
        </dgm:presLayoutVars>
      </dgm:prSet>
      <dgm:spPr/>
      <dgm:t>
        <a:bodyPr/>
        <a:lstStyle/>
        <a:p>
          <a:endParaRPr lang="en-GB"/>
        </a:p>
      </dgm:t>
    </dgm:pt>
    <dgm:pt modelId="{D6CF9AF4-F83A-4FF5-A3BA-53398471C52F}" type="pres">
      <dgm:prSet presAssocID="{B262F1F6-8ED3-4263-945E-6BB6EDD967E3}" presName="sibTrans" presStyleLbl="sibTrans2D1" presStyleIdx="0" presStyleCnt="11"/>
      <dgm:spPr/>
      <dgm:t>
        <a:bodyPr/>
        <a:lstStyle/>
        <a:p>
          <a:endParaRPr lang="en-GB"/>
        </a:p>
      </dgm:t>
    </dgm:pt>
    <dgm:pt modelId="{AB8897A5-2653-420D-9261-4490406A8779}" type="pres">
      <dgm:prSet presAssocID="{B262F1F6-8ED3-4263-945E-6BB6EDD967E3}" presName="connectorText" presStyleLbl="sibTrans2D1" presStyleIdx="0" presStyleCnt="11"/>
      <dgm:spPr/>
      <dgm:t>
        <a:bodyPr/>
        <a:lstStyle/>
        <a:p>
          <a:endParaRPr lang="en-GB"/>
        </a:p>
      </dgm:t>
    </dgm:pt>
    <dgm:pt modelId="{37DE4DAB-CEF6-45DF-BBA8-423F02E70EB8}" type="pres">
      <dgm:prSet presAssocID="{B6BE8040-58CB-4F55-949F-352CE2A2C6BB}" presName="node" presStyleLbl="node1" presStyleIdx="1" presStyleCnt="12">
        <dgm:presLayoutVars>
          <dgm:bulletEnabled val="1"/>
        </dgm:presLayoutVars>
      </dgm:prSet>
      <dgm:spPr/>
      <dgm:t>
        <a:bodyPr/>
        <a:lstStyle/>
        <a:p>
          <a:endParaRPr lang="en-GB"/>
        </a:p>
      </dgm:t>
    </dgm:pt>
    <dgm:pt modelId="{02342FF1-07A8-4DB1-ABD9-7588207825DA}" type="pres">
      <dgm:prSet presAssocID="{EC176768-0E5F-469B-B8B5-0D6FD655699B}" presName="sibTrans" presStyleLbl="sibTrans2D1" presStyleIdx="1" presStyleCnt="11"/>
      <dgm:spPr/>
      <dgm:t>
        <a:bodyPr/>
        <a:lstStyle/>
        <a:p>
          <a:endParaRPr lang="en-GB"/>
        </a:p>
      </dgm:t>
    </dgm:pt>
    <dgm:pt modelId="{E978A0F4-69B7-4D49-832C-7FD73CD9BE6D}" type="pres">
      <dgm:prSet presAssocID="{EC176768-0E5F-469B-B8B5-0D6FD655699B}" presName="connectorText" presStyleLbl="sibTrans2D1" presStyleIdx="1" presStyleCnt="11"/>
      <dgm:spPr/>
      <dgm:t>
        <a:bodyPr/>
        <a:lstStyle/>
        <a:p>
          <a:endParaRPr lang="en-GB"/>
        </a:p>
      </dgm:t>
    </dgm:pt>
    <dgm:pt modelId="{0D912963-DF80-4C33-9A10-E1643E883785}" type="pres">
      <dgm:prSet presAssocID="{4195D5F7-1E38-4A63-914F-22153C0374BF}" presName="node" presStyleLbl="node1" presStyleIdx="2" presStyleCnt="12">
        <dgm:presLayoutVars>
          <dgm:bulletEnabled val="1"/>
        </dgm:presLayoutVars>
      </dgm:prSet>
      <dgm:spPr/>
      <dgm:t>
        <a:bodyPr/>
        <a:lstStyle/>
        <a:p>
          <a:endParaRPr lang="en-GB"/>
        </a:p>
      </dgm:t>
    </dgm:pt>
    <dgm:pt modelId="{346B9192-02CA-4EE7-B294-CC7C688DC539}" type="pres">
      <dgm:prSet presAssocID="{1C8864D5-3F1D-48D1-9993-3F1F265F2C27}" presName="sibTrans" presStyleLbl="sibTrans2D1" presStyleIdx="2" presStyleCnt="11"/>
      <dgm:spPr/>
      <dgm:t>
        <a:bodyPr/>
        <a:lstStyle/>
        <a:p>
          <a:endParaRPr lang="en-GB"/>
        </a:p>
      </dgm:t>
    </dgm:pt>
    <dgm:pt modelId="{1140768B-FDE6-4863-AF99-778CB8B6FF54}" type="pres">
      <dgm:prSet presAssocID="{1C8864D5-3F1D-48D1-9993-3F1F265F2C27}" presName="connectorText" presStyleLbl="sibTrans2D1" presStyleIdx="2" presStyleCnt="11"/>
      <dgm:spPr/>
      <dgm:t>
        <a:bodyPr/>
        <a:lstStyle/>
        <a:p>
          <a:endParaRPr lang="en-GB"/>
        </a:p>
      </dgm:t>
    </dgm:pt>
    <dgm:pt modelId="{8A389D56-AC18-4E9F-A117-1E3038802A1A}" type="pres">
      <dgm:prSet presAssocID="{BBB65938-2802-46B1-8CDD-009F58CCF5DB}" presName="node" presStyleLbl="node1" presStyleIdx="3" presStyleCnt="12">
        <dgm:presLayoutVars>
          <dgm:bulletEnabled val="1"/>
        </dgm:presLayoutVars>
      </dgm:prSet>
      <dgm:spPr/>
      <dgm:t>
        <a:bodyPr/>
        <a:lstStyle/>
        <a:p>
          <a:endParaRPr lang="en-GB"/>
        </a:p>
      </dgm:t>
    </dgm:pt>
    <dgm:pt modelId="{F49FC9DE-24F2-4BBD-9770-3234590F4FE9}" type="pres">
      <dgm:prSet presAssocID="{75DE7434-937D-4CC5-AF3C-6A72A97343F2}" presName="sibTrans" presStyleLbl="sibTrans2D1" presStyleIdx="3" presStyleCnt="11"/>
      <dgm:spPr/>
      <dgm:t>
        <a:bodyPr/>
        <a:lstStyle/>
        <a:p>
          <a:endParaRPr lang="en-GB"/>
        </a:p>
      </dgm:t>
    </dgm:pt>
    <dgm:pt modelId="{F27271F7-A054-4C0D-9953-695389EC5214}" type="pres">
      <dgm:prSet presAssocID="{75DE7434-937D-4CC5-AF3C-6A72A97343F2}" presName="connectorText" presStyleLbl="sibTrans2D1" presStyleIdx="3" presStyleCnt="11"/>
      <dgm:spPr/>
      <dgm:t>
        <a:bodyPr/>
        <a:lstStyle/>
        <a:p>
          <a:endParaRPr lang="en-GB"/>
        </a:p>
      </dgm:t>
    </dgm:pt>
    <dgm:pt modelId="{C377FC98-DA9D-458A-A32A-9CF7987731F1}" type="pres">
      <dgm:prSet presAssocID="{838E0D07-80A3-4D7B-B7B2-51EF790ABF58}" presName="node" presStyleLbl="node1" presStyleIdx="4" presStyleCnt="12" custLinFactNeighborX="229" custLinFactNeighborY="-1927">
        <dgm:presLayoutVars>
          <dgm:bulletEnabled val="1"/>
        </dgm:presLayoutVars>
      </dgm:prSet>
      <dgm:spPr/>
      <dgm:t>
        <a:bodyPr/>
        <a:lstStyle/>
        <a:p>
          <a:endParaRPr lang="en-GB"/>
        </a:p>
      </dgm:t>
    </dgm:pt>
    <dgm:pt modelId="{CD3FB081-991C-4E0A-81F0-9427EE8293D7}" type="pres">
      <dgm:prSet presAssocID="{CD9CFC0A-11C8-492C-B9FE-10CC0CE2179E}" presName="sibTrans" presStyleLbl="sibTrans2D1" presStyleIdx="4" presStyleCnt="11"/>
      <dgm:spPr/>
      <dgm:t>
        <a:bodyPr/>
        <a:lstStyle/>
        <a:p>
          <a:endParaRPr lang="en-GB"/>
        </a:p>
      </dgm:t>
    </dgm:pt>
    <dgm:pt modelId="{47136510-11A7-400A-ACC7-D209CEC62C1A}" type="pres">
      <dgm:prSet presAssocID="{CD9CFC0A-11C8-492C-B9FE-10CC0CE2179E}" presName="connectorText" presStyleLbl="sibTrans2D1" presStyleIdx="4" presStyleCnt="11"/>
      <dgm:spPr/>
      <dgm:t>
        <a:bodyPr/>
        <a:lstStyle/>
        <a:p>
          <a:endParaRPr lang="en-GB"/>
        </a:p>
      </dgm:t>
    </dgm:pt>
    <dgm:pt modelId="{A8D10563-FCEC-4EFF-ABAA-45BD87B964BA}" type="pres">
      <dgm:prSet presAssocID="{666E7906-2F82-40B7-A09B-748D2547B2CB}" presName="node" presStyleLbl="node1" presStyleIdx="5" presStyleCnt="12">
        <dgm:presLayoutVars>
          <dgm:bulletEnabled val="1"/>
        </dgm:presLayoutVars>
      </dgm:prSet>
      <dgm:spPr/>
      <dgm:t>
        <a:bodyPr/>
        <a:lstStyle/>
        <a:p>
          <a:endParaRPr lang="en-GB"/>
        </a:p>
      </dgm:t>
    </dgm:pt>
    <dgm:pt modelId="{7F13FCB6-5AB7-4C4E-9E97-7601583C16C7}" type="pres">
      <dgm:prSet presAssocID="{024E4FBF-DCA4-453C-9DC9-F998C3EC482C}" presName="sibTrans" presStyleLbl="sibTrans2D1" presStyleIdx="5" presStyleCnt="11"/>
      <dgm:spPr/>
      <dgm:t>
        <a:bodyPr/>
        <a:lstStyle/>
        <a:p>
          <a:endParaRPr lang="en-GB"/>
        </a:p>
      </dgm:t>
    </dgm:pt>
    <dgm:pt modelId="{C43CC74A-9A2E-427D-A53A-4EA6D5BF27CB}" type="pres">
      <dgm:prSet presAssocID="{024E4FBF-DCA4-453C-9DC9-F998C3EC482C}" presName="connectorText" presStyleLbl="sibTrans2D1" presStyleIdx="5" presStyleCnt="11"/>
      <dgm:spPr/>
      <dgm:t>
        <a:bodyPr/>
        <a:lstStyle/>
        <a:p>
          <a:endParaRPr lang="en-GB"/>
        </a:p>
      </dgm:t>
    </dgm:pt>
    <dgm:pt modelId="{203E1920-BBDA-4056-A0BF-EB85A21269C3}" type="pres">
      <dgm:prSet presAssocID="{83BF5CB2-9F01-4DA3-A3EC-A2741A96D620}" presName="node" presStyleLbl="node1" presStyleIdx="6" presStyleCnt="12">
        <dgm:presLayoutVars>
          <dgm:bulletEnabled val="1"/>
        </dgm:presLayoutVars>
      </dgm:prSet>
      <dgm:spPr/>
      <dgm:t>
        <a:bodyPr/>
        <a:lstStyle/>
        <a:p>
          <a:endParaRPr lang="en-GB"/>
        </a:p>
      </dgm:t>
    </dgm:pt>
    <dgm:pt modelId="{D151B116-8B45-4579-B45D-B599FC00DE46}" type="pres">
      <dgm:prSet presAssocID="{15320154-EF77-4537-85EE-AC760CD42AE2}" presName="sibTrans" presStyleLbl="sibTrans2D1" presStyleIdx="6" presStyleCnt="11"/>
      <dgm:spPr/>
      <dgm:t>
        <a:bodyPr/>
        <a:lstStyle/>
        <a:p>
          <a:endParaRPr lang="en-GB"/>
        </a:p>
      </dgm:t>
    </dgm:pt>
    <dgm:pt modelId="{12E47BA6-2F61-420F-B58F-A7263034CE0D}" type="pres">
      <dgm:prSet presAssocID="{15320154-EF77-4537-85EE-AC760CD42AE2}" presName="connectorText" presStyleLbl="sibTrans2D1" presStyleIdx="6" presStyleCnt="11"/>
      <dgm:spPr/>
      <dgm:t>
        <a:bodyPr/>
        <a:lstStyle/>
        <a:p>
          <a:endParaRPr lang="en-GB"/>
        </a:p>
      </dgm:t>
    </dgm:pt>
    <dgm:pt modelId="{8960D529-FFE1-4223-A026-D53D40FCEF94}" type="pres">
      <dgm:prSet presAssocID="{A24F17BD-8DC3-447C-B8AC-25E4822D34F6}" presName="node" presStyleLbl="node1" presStyleIdx="7" presStyleCnt="12">
        <dgm:presLayoutVars>
          <dgm:bulletEnabled val="1"/>
        </dgm:presLayoutVars>
      </dgm:prSet>
      <dgm:spPr/>
      <dgm:t>
        <a:bodyPr/>
        <a:lstStyle/>
        <a:p>
          <a:endParaRPr lang="en-GB"/>
        </a:p>
      </dgm:t>
    </dgm:pt>
    <dgm:pt modelId="{D990BA01-7A8E-4E1F-AF95-82C7662E5D44}" type="pres">
      <dgm:prSet presAssocID="{2A6776DF-EF74-4BA9-939D-83364E0BDE7D}" presName="sibTrans" presStyleLbl="sibTrans2D1" presStyleIdx="7" presStyleCnt="11"/>
      <dgm:spPr/>
      <dgm:t>
        <a:bodyPr/>
        <a:lstStyle/>
        <a:p>
          <a:endParaRPr lang="en-GB"/>
        </a:p>
      </dgm:t>
    </dgm:pt>
    <dgm:pt modelId="{06389DA6-E79E-4897-B26B-8F8657B666C3}" type="pres">
      <dgm:prSet presAssocID="{2A6776DF-EF74-4BA9-939D-83364E0BDE7D}" presName="connectorText" presStyleLbl="sibTrans2D1" presStyleIdx="7" presStyleCnt="11"/>
      <dgm:spPr/>
      <dgm:t>
        <a:bodyPr/>
        <a:lstStyle/>
        <a:p>
          <a:endParaRPr lang="en-GB"/>
        </a:p>
      </dgm:t>
    </dgm:pt>
    <dgm:pt modelId="{6CA91E45-13AF-4CE5-BC8D-FEC346337AE8}" type="pres">
      <dgm:prSet presAssocID="{150746EF-5FE5-4787-B9B7-E699562FA5BE}" presName="node" presStyleLbl="node1" presStyleIdx="8" presStyleCnt="12">
        <dgm:presLayoutVars>
          <dgm:bulletEnabled val="1"/>
        </dgm:presLayoutVars>
      </dgm:prSet>
      <dgm:spPr/>
      <dgm:t>
        <a:bodyPr/>
        <a:lstStyle/>
        <a:p>
          <a:endParaRPr lang="en-GB"/>
        </a:p>
      </dgm:t>
    </dgm:pt>
    <dgm:pt modelId="{7C71F876-173E-49A3-9956-D4AC7964658A}" type="pres">
      <dgm:prSet presAssocID="{5666C208-875D-4F00-86A9-09A5786D015A}" presName="sibTrans" presStyleLbl="sibTrans2D1" presStyleIdx="8" presStyleCnt="11"/>
      <dgm:spPr/>
      <dgm:t>
        <a:bodyPr/>
        <a:lstStyle/>
        <a:p>
          <a:endParaRPr lang="en-GB"/>
        </a:p>
      </dgm:t>
    </dgm:pt>
    <dgm:pt modelId="{540038F5-EA0E-4CDF-9B61-CA99768ECDD3}" type="pres">
      <dgm:prSet presAssocID="{5666C208-875D-4F00-86A9-09A5786D015A}" presName="connectorText" presStyleLbl="sibTrans2D1" presStyleIdx="8" presStyleCnt="11"/>
      <dgm:spPr/>
      <dgm:t>
        <a:bodyPr/>
        <a:lstStyle/>
        <a:p>
          <a:endParaRPr lang="en-GB"/>
        </a:p>
      </dgm:t>
    </dgm:pt>
    <dgm:pt modelId="{5C2CAE18-1AB3-4E2C-92CE-8E11C84857DD}" type="pres">
      <dgm:prSet presAssocID="{93D8E99F-2C8B-4332-971A-17087A9531C1}" presName="node" presStyleLbl="node1" presStyleIdx="9" presStyleCnt="12">
        <dgm:presLayoutVars>
          <dgm:bulletEnabled val="1"/>
        </dgm:presLayoutVars>
      </dgm:prSet>
      <dgm:spPr/>
      <dgm:t>
        <a:bodyPr/>
        <a:lstStyle/>
        <a:p>
          <a:endParaRPr lang="en-GB"/>
        </a:p>
      </dgm:t>
    </dgm:pt>
    <dgm:pt modelId="{0A3E050A-6D22-4DE1-8044-A45F0C19E614}" type="pres">
      <dgm:prSet presAssocID="{E65E4B23-7FD7-44C4-9833-FA2BFDB74E2F}" presName="sibTrans" presStyleLbl="sibTrans2D1" presStyleIdx="9" presStyleCnt="11"/>
      <dgm:spPr/>
      <dgm:t>
        <a:bodyPr/>
        <a:lstStyle/>
        <a:p>
          <a:endParaRPr lang="en-GB"/>
        </a:p>
      </dgm:t>
    </dgm:pt>
    <dgm:pt modelId="{BABBAEAB-009D-4095-AB4A-BB227411236C}" type="pres">
      <dgm:prSet presAssocID="{E65E4B23-7FD7-44C4-9833-FA2BFDB74E2F}" presName="connectorText" presStyleLbl="sibTrans2D1" presStyleIdx="9" presStyleCnt="11"/>
      <dgm:spPr/>
      <dgm:t>
        <a:bodyPr/>
        <a:lstStyle/>
        <a:p>
          <a:endParaRPr lang="en-GB"/>
        </a:p>
      </dgm:t>
    </dgm:pt>
    <dgm:pt modelId="{C9D364F5-10CD-4A8B-B4BB-5F80447EDA5F}" type="pres">
      <dgm:prSet presAssocID="{88C80BDB-5398-49D4-B263-2A16A296FECE}" presName="node" presStyleLbl="node1" presStyleIdx="10" presStyleCnt="12">
        <dgm:presLayoutVars>
          <dgm:bulletEnabled val="1"/>
        </dgm:presLayoutVars>
      </dgm:prSet>
      <dgm:spPr/>
      <dgm:t>
        <a:bodyPr/>
        <a:lstStyle/>
        <a:p>
          <a:endParaRPr lang="en-GB"/>
        </a:p>
      </dgm:t>
    </dgm:pt>
    <dgm:pt modelId="{87F50147-2E21-4315-B80B-63E416DACB54}" type="pres">
      <dgm:prSet presAssocID="{BED391A8-BC7A-4870-AEB3-BDE1EAD3A9F0}" presName="sibTrans" presStyleLbl="sibTrans2D1" presStyleIdx="10" presStyleCnt="11"/>
      <dgm:spPr/>
      <dgm:t>
        <a:bodyPr/>
        <a:lstStyle/>
        <a:p>
          <a:endParaRPr lang="en-GB"/>
        </a:p>
      </dgm:t>
    </dgm:pt>
    <dgm:pt modelId="{712E306B-6F4F-4A85-BF6F-C37D8C31FF76}" type="pres">
      <dgm:prSet presAssocID="{BED391A8-BC7A-4870-AEB3-BDE1EAD3A9F0}" presName="connectorText" presStyleLbl="sibTrans2D1" presStyleIdx="10" presStyleCnt="11"/>
      <dgm:spPr/>
      <dgm:t>
        <a:bodyPr/>
        <a:lstStyle/>
        <a:p>
          <a:endParaRPr lang="en-GB"/>
        </a:p>
      </dgm:t>
    </dgm:pt>
    <dgm:pt modelId="{66EE6C82-91BF-4AE5-9221-ED1BF33504FE}" type="pres">
      <dgm:prSet presAssocID="{A06C5BAD-CFCB-451C-9992-07FAA214D23B}" presName="node" presStyleLbl="node1" presStyleIdx="11" presStyleCnt="12">
        <dgm:presLayoutVars>
          <dgm:bulletEnabled val="1"/>
        </dgm:presLayoutVars>
      </dgm:prSet>
      <dgm:spPr/>
      <dgm:t>
        <a:bodyPr/>
        <a:lstStyle/>
        <a:p>
          <a:endParaRPr lang="en-GB"/>
        </a:p>
      </dgm:t>
    </dgm:pt>
  </dgm:ptLst>
  <dgm:cxnLst>
    <dgm:cxn modelId="{CDC12F9C-021B-4675-8087-BA0AB55D3A9B}" type="presOf" srcId="{024E4FBF-DCA4-453C-9DC9-F998C3EC482C}" destId="{C43CC74A-9A2E-427D-A53A-4EA6D5BF27CB}" srcOrd="1" destOrd="0" presId="urn:microsoft.com/office/officeart/2005/8/layout/process5"/>
    <dgm:cxn modelId="{3324C36B-FB2E-4646-8BCB-53A9B0AB2D30}" type="presOf" srcId="{024E4FBF-DCA4-453C-9DC9-F998C3EC482C}" destId="{7F13FCB6-5AB7-4C4E-9E97-7601583C16C7}" srcOrd="0" destOrd="0" presId="urn:microsoft.com/office/officeart/2005/8/layout/process5"/>
    <dgm:cxn modelId="{51117F41-23F8-460E-8678-62C9FB3A9A2A}" type="presOf" srcId="{EC176768-0E5F-469B-B8B5-0D6FD655699B}" destId="{02342FF1-07A8-4DB1-ABD9-7588207825DA}" srcOrd="0" destOrd="0" presId="urn:microsoft.com/office/officeart/2005/8/layout/process5"/>
    <dgm:cxn modelId="{8D19C4D2-6556-4021-A769-166765608C24}" srcId="{67672B20-40B7-4D05-A874-D33D35267229}" destId="{83BF5CB2-9F01-4DA3-A3EC-A2741A96D620}" srcOrd="6" destOrd="0" parTransId="{2986BAA0-DB93-4FC5-B4AC-67C4339058C6}" sibTransId="{15320154-EF77-4537-85EE-AC760CD42AE2}"/>
    <dgm:cxn modelId="{F1F6A619-37BA-40C0-A2FA-DADB73B991D2}" type="presOf" srcId="{EC176768-0E5F-469B-B8B5-0D6FD655699B}" destId="{E978A0F4-69B7-4D49-832C-7FD73CD9BE6D}" srcOrd="1" destOrd="0" presId="urn:microsoft.com/office/officeart/2005/8/layout/process5"/>
    <dgm:cxn modelId="{AA834B05-B14D-4914-8643-A363BEFDC6F9}" type="presOf" srcId="{BED391A8-BC7A-4870-AEB3-BDE1EAD3A9F0}" destId="{712E306B-6F4F-4A85-BF6F-C37D8C31FF76}" srcOrd="1" destOrd="0" presId="urn:microsoft.com/office/officeart/2005/8/layout/process5"/>
    <dgm:cxn modelId="{7C888EF0-81E5-44D7-B951-2E9A8185CB01}" type="presOf" srcId="{2A6776DF-EF74-4BA9-939D-83364E0BDE7D}" destId="{06389DA6-E79E-4897-B26B-8F8657B666C3}" srcOrd="1" destOrd="0" presId="urn:microsoft.com/office/officeart/2005/8/layout/process5"/>
    <dgm:cxn modelId="{423FBB62-C4E4-4EED-94B2-622BD10D6301}" type="presOf" srcId="{A06C5BAD-CFCB-451C-9992-07FAA214D23B}" destId="{66EE6C82-91BF-4AE5-9221-ED1BF33504FE}" srcOrd="0" destOrd="0" presId="urn:microsoft.com/office/officeart/2005/8/layout/process5"/>
    <dgm:cxn modelId="{C4AC2E5B-6E8D-411E-B3B7-75D600E67B34}" type="presOf" srcId="{666E7906-2F82-40B7-A09B-748D2547B2CB}" destId="{A8D10563-FCEC-4EFF-ABAA-45BD87B964BA}" srcOrd="0" destOrd="0" presId="urn:microsoft.com/office/officeart/2005/8/layout/process5"/>
    <dgm:cxn modelId="{ACBC307E-6872-4508-8F0F-0831171615B9}" srcId="{67672B20-40B7-4D05-A874-D33D35267229}" destId="{B6BE8040-58CB-4F55-949F-352CE2A2C6BB}" srcOrd="1" destOrd="0" parTransId="{52F06041-1EAE-498F-B8DE-F98EEE9E7A9F}" sibTransId="{EC176768-0E5F-469B-B8B5-0D6FD655699B}"/>
    <dgm:cxn modelId="{BABCD0AF-D7B1-4185-8189-BE2376661D7B}" type="presOf" srcId="{E65E4B23-7FD7-44C4-9833-FA2BFDB74E2F}" destId="{BABBAEAB-009D-4095-AB4A-BB227411236C}" srcOrd="1" destOrd="0" presId="urn:microsoft.com/office/officeart/2005/8/layout/process5"/>
    <dgm:cxn modelId="{3261DEFB-CD51-4624-AD81-E4F1AF6B1144}" srcId="{67672B20-40B7-4D05-A874-D33D35267229}" destId="{A06C5BAD-CFCB-451C-9992-07FAA214D23B}" srcOrd="11" destOrd="0" parTransId="{0874FFC5-1B22-4E4D-A785-83CCB6BA3645}" sibTransId="{B0B1C7C1-9991-40A5-9D6B-21F07845F8FD}"/>
    <dgm:cxn modelId="{F80A795E-0135-43AB-A5D3-F4D1751BDE39}" type="presOf" srcId="{5666C208-875D-4F00-86A9-09A5786D015A}" destId="{7C71F876-173E-49A3-9956-D4AC7964658A}" srcOrd="0" destOrd="0" presId="urn:microsoft.com/office/officeart/2005/8/layout/process5"/>
    <dgm:cxn modelId="{44A31696-7885-4E0B-8B08-773B880C164C}" type="presOf" srcId="{93D8E99F-2C8B-4332-971A-17087A9531C1}" destId="{5C2CAE18-1AB3-4E2C-92CE-8E11C84857DD}" srcOrd="0" destOrd="0" presId="urn:microsoft.com/office/officeart/2005/8/layout/process5"/>
    <dgm:cxn modelId="{D992B781-29CC-408C-9FF0-03B8044EA2BB}" type="presOf" srcId="{CD9CFC0A-11C8-492C-B9FE-10CC0CE2179E}" destId="{47136510-11A7-400A-ACC7-D209CEC62C1A}" srcOrd="1" destOrd="0" presId="urn:microsoft.com/office/officeart/2005/8/layout/process5"/>
    <dgm:cxn modelId="{8313F9FF-BAA8-46AB-A6FA-63D5DB23A4D0}" srcId="{67672B20-40B7-4D05-A874-D33D35267229}" destId="{93D8E99F-2C8B-4332-971A-17087A9531C1}" srcOrd="9" destOrd="0" parTransId="{5783F7B6-03D4-40B5-B501-1340E392B4DB}" sibTransId="{E65E4B23-7FD7-44C4-9833-FA2BFDB74E2F}"/>
    <dgm:cxn modelId="{9D3D63EA-6A07-43D4-836E-A3F24FC58A54}" type="presOf" srcId="{1C8864D5-3F1D-48D1-9993-3F1F265F2C27}" destId="{1140768B-FDE6-4863-AF99-778CB8B6FF54}" srcOrd="1" destOrd="0" presId="urn:microsoft.com/office/officeart/2005/8/layout/process5"/>
    <dgm:cxn modelId="{5A4D839A-57B8-43A9-A8E5-D7040A5D5F66}" srcId="{67672B20-40B7-4D05-A874-D33D35267229}" destId="{A24F17BD-8DC3-447C-B8AC-25E4822D34F6}" srcOrd="7" destOrd="0" parTransId="{0D25E771-948E-4EC0-8128-B5F4BB10D843}" sibTransId="{2A6776DF-EF74-4BA9-939D-83364E0BDE7D}"/>
    <dgm:cxn modelId="{0A32CE6E-7A33-4FD5-A1CD-D2550861F718}" type="presOf" srcId="{5666C208-875D-4F00-86A9-09A5786D015A}" destId="{540038F5-EA0E-4CDF-9B61-CA99768ECDD3}" srcOrd="1" destOrd="0" presId="urn:microsoft.com/office/officeart/2005/8/layout/process5"/>
    <dgm:cxn modelId="{215421D4-F280-4E36-91B5-5CEB91C898D6}" type="presOf" srcId="{75DE7434-937D-4CC5-AF3C-6A72A97343F2}" destId="{F49FC9DE-24F2-4BBD-9770-3234590F4FE9}" srcOrd="0" destOrd="0" presId="urn:microsoft.com/office/officeart/2005/8/layout/process5"/>
    <dgm:cxn modelId="{21622D3B-FCFE-4C43-96CA-111060E56641}" type="presOf" srcId="{150746EF-5FE5-4787-B9B7-E699562FA5BE}" destId="{6CA91E45-13AF-4CE5-BC8D-FEC346337AE8}" srcOrd="0" destOrd="0" presId="urn:microsoft.com/office/officeart/2005/8/layout/process5"/>
    <dgm:cxn modelId="{9910CB06-2DDF-4973-BE54-34B88A264F78}" type="presOf" srcId="{46C1FA79-53C4-423B-87D8-71AF4BA4E8A1}" destId="{3A8B2A9B-3183-4753-953D-616A2D90C284}" srcOrd="0" destOrd="0" presId="urn:microsoft.com/office/officeart/2005/8/layout/process5"/>
    <dgm:cxn modelId="{551D1727-6934-457E-B4DD-2D2FDABD18A7}" srcId="{67672B20-40B7-4D05-A874-D33D35267229}" destId="{150746EF-5FE5-4787-B9B7-E699562FA5BE}" srcOrd="8" destOrd="0" parTransId="{66C61C37-C471-496B-B637-F811816BD7AC}" sibTransId="{5666C208-875D-4F00-86A9-09A5786D015A}"/>
    <dgm:cxn modelId="{82FA6ACC-E585-48F1-9B92-0E53C34DEB9E}" type="presOf" srcId="{4195D5F7-1E38-4A63-914F-22153C0374BF}" destId="{0D912963-DF80-4C33-9A10-E1643E883785}" srcOrd="0" destOrd="0" presId="urn:microsoft.com/office/officeart/2005/8/layout/process5"/>
    <dgm:cxn modelId="{09E6B425-88A2-4220-9460-C42DBA23DA9D}" srcId="{67672B20-40B7-4D05-A874-D33D35267229}" destId="{88C80BDB-5398-49D4-B263-2A16A296FECE}" srcOrd="10" destOrd="0" parTransId="{F6617AC8-293B-488C-9D0E-A42F2F51AE12}" sibTransId="{BED391A8-BC7A-4870-AEB3-BDE1EAD3A9F0}"/>
    <dgm:cxn modelId="{1A431FDC-3067-4655-8FE1-35C415B35267}" type="presOf" srcId="{67672B20-40B7-4D05-A874-D33D35267229}" destId="{E3C89D5A-DDD6-47A1-9DF3-9198C361E624}" srcOrd="0" destOrd="0" presId="urn:microsoft.com/office/officeart/2005/8/layout/process5"/>
    <dgm:cxn modelId="{2FD86BE9-BDB8-4DA7-86FE-E2A26AD1B8F8}" type="presOf" srcId="{83BF5CB2-9F01-4DA3-A3EC-A2741A96D620}" destId="{203E1920-BBDA-4056-A0BF-EB85A21269C3}" srcOrd="0" destOrd="0" presId="urn:microsoft.com/office/officeart/2005/8/layout/process5"/>
    <dgm:cxn modelId="{8C285437-F0B0-4E61-9C79-76DD99382F89}" type="presOf" srcId="{A24F17BD-8DC3-447C-B8AC-25E4822D34F6}" destId="{8960D529-FFE1-4223-A026-D53D40FCEF94}" srcOrd="0" destOrd="0" presId="urn:microsoft.com/office/officeart/2005/8/layout/process5"/>
    <dgm:cxn modelId="{00D0709B-9867-4652-ADD0-F38951F0C250}" srcId="{67672B20-40B7-4D05-A874-D33D35267229}" destId="{4195D5F7-1E38-4A63-914F-22153C0374BF}" srcOrd="2" destOrd="0" parTransId="{14ADE291-25F9-43D7-94A6-8EA70EC50F70}" sibTransId="{1C8864D5-3F1D-48D1-9993-3F1F265F2C27}"/>
    <dgm:cxn modelId="{F14AD845-1F8C-4715-95B4-186ADACF22E9}" type="presOf" srcId="{E65E4B23-7FD7-44C4-9833-FA2BFDB74E2F}" destId="{0A3E050A-6D22-4DE1-8044-A45F0C19E614}" srcOrd="0" destOrd="0" presId="urn:microsoft.com/office/officeart/2005/8/layout/process5"/>
    <dgm:cxn modelId="{955E2A07-6AE3-4C8A-83B0-36EE707F25AE}" srcId="{67672B20-40B7-4D05-A874-D33D35267229}" destId="{666E7906-2F82-40B7-A09B-748D2547B2CB}" srcOrd="5" destOrd="0" parTransId="{7386B3B8-CD72-4ABA-9D96-DDB9A7348A95}" sibTransId="{024E4FBF-DCA4-453C-9DC9-F998C3EC482C}"/>
    <dgm:cxn modelId="{146E3DCC-DE4B-44E6-90F5-3D122C64B96E}" srcId="{67672B20-40B7-4D05-A874-D33D35267229}" destId="{BBB65938-2802-46B1-8CDD-009F58CCF5DB}" srcOrd="3" destOrd="0" parTransId="{B8F7EC42-AB60-4DB5-8B16-9132979E1CCD}" sibTransId="{75DE7434-937D-4CC5-AF3C-6A72A97343F2}"/>
    <dgm:cxn modelId="{F4C859E3-5A84-48FF-8A6A-15D393BBC98D}" type="presOf" srcId="{75DE7434-937D-4CC5-AF3C-6A72A97343F2}" destId="{F27271F7-A054-4C0D-9953-695389EC5214}" srcOrd="1" destOrd="0" presId="urn:microsoft.com/office/officeart/2005/8/layout/process5"/>
    <dgm:cxn modelId="{EC59E16A-7254-4CAF-9B34-D8853FB72BAF}" type="presOf" srcId="{88C80BDB-5398-49D4-B263-2A16A296FECE}" destId="{C9D364F5-10CD-4A8B-B4BB-5F80447EDA5F}" srcOrd="0" destOrd="0" presId="urn:microsoft.com/office/officeart/2005/8/layout/process5"/>
    <dgm:cxn modelId="{91987658-AE6C-472F-BF8C-1C956A2E611A}" type="presOf" srcId="{15320154-EF77-4537-85EE-AC760CD42AE2}" destId="{D151B116-8B45-4579-B45D-B599FC00DE46}" srcOrd="0" destOrd="0" presId="urn:microsoft.com/office/officeart/2005/8/layout/process5"/>
    <dgm:cxn modelId="{B09D8E8B-F6B9-48E6-B657-539AFBE36BB3}" type="presOf" srcId="{15320154-EF77-4537-85EE-AC760CD42AE2}" destId="{12E47BA6-2F61-420F-B58F-A7263034CE0D}" srcOrd="1" destOrd="0" presId="urn:microsoft.com/office/officeart/2005/8/layout/process5"/>
    <dgm:cxn modelId="{342A97B3-6E74-4129-A8C6-91A6855F0DC4}" type="presOf" srcId="{BBB65938-2802-46B1-8CDD-009F58CCF5DB}" destId="{8A389D56-AC18-4E9F-A117-1E3038802A1A}" srcOrd="0" destOrd="0" presId="urn:microsoft.com/office/officeart/2005/8/layout/process5"/>
    <dgm:cxn modelId="{619703F7-5FCE-4E65-8296-B774F1F0F138}" srcId="{67672B20-40B7-4D05-A874-D33D35267229}" destId="{838E0D07-80A3-4D7B-B7B2-51EF790ABF58}" srcOrd="4" destOrd="0" parTransId="{A52078C9-8215-4F9B-B0E8-A951626487A4}" sibTransId="{CD9CFC0A-11C8-492C-B9FE-10CC0CE2179E}"/>
    <dgm:cxn modelId="{6A7D0ED2-A8C8-4017-BFB7-BFF6C0CCA8E9}" type="presOf" srcId="{B262F1F6-8ED3-4263-945E-6BB6EDD967E3}" destId="{D6CF9AF4-F83A-4FF5-A3BA-53398471C52F}" srcOrd="0" destOrd="0" presId="urn:microsoft.com/office/officeart/2005/8/layout/process5"/>
    <dgm:cxn modelId="{EF5869AA-9CB2-4108-9469-D8312A3A14E9}" srcId="{67672B20-40B7-4D05-A874-D33D35267229}" destId="{46C1FA79-53C4-423B-87D8-71AF4BA4E8A1}" srcOrd="0" destOrd="0" parTransId="{1D73BD9B-C70F-4923-A28B-AA656247168B}" sibTransId="{B262F1F6-8ED3-4263-945E-6BB6EDD967E3}"/>
    <dgm:cxn modelId="{40034A6E-9B83-4A87-ABC5-AD986B715BE8}" type="presOf" srcId="{2A6776DF-EF74-4BA9-939D-83364E0BDE7D}" destId="{D990BA01-7A8E-4E1F-AF95-82C7662E5D44}" srcOrd="0" destOrd="0" presId="urn:microsoft.com/office/officeart/2005/8/layout/process5"/>
    <dgm:cxn modelId="{F66490AA-4691-4A6B-8441-24BCA478F170}" type="presOf" srcId="{B6BE8040-58CB-4F55-949F-352CE2A2C6BB}" destId="{37DE4DAB-CEF6-45DF-BBA8-423F02E70EB8}" srcOrd="0" destOrd="0" presId="urn:microsoft.com/office/officeart/2005/8/layout/process5"/>
    <dgm:cxn modelId="{8FDDAB3B-456D-4E9B-8161-A4165FD5F077}" type="presOf" srcId="{CD9CFC0A-11C8-492C-B9FE-10CC0CE2179E}" destId="{CD3FB081-991C-4E0A-81F0-9427EE8293D7}" srcOrd="0" destOrd="0" presId="urn:microsoft.com/office/officeart/2005/8/layout/process5"/>
    <dgm:cxn modelId="{A04BFC4D-AE5D-43B1-A982-BDFE45944DA7}" type="presOf" srcId="{1C8864D5-3F1D-48D1-9993-3F1F265F2C27}" destId="{346B9192-02CA-4EE7-B294-CC7C688DC539}" srcOrd="0" destOrd="0" presId="urn:microsoft.com/office/officeart/2005/8/layout/process5"/>
    <dgm:cxn modelId="{2F308C20-B5C7-4285-B799-45EFB5485480}" type="presOf" srcId="{838E0D07-80A3-4D7B-B7B2-51EF790ABF58}" destId="{C377FC98-DA9D-458A-A32A-9CF7987731F1}" srcOrd="0" destOrd="0" presId="urn:microsoft.com/office/officeart/2005/8/layout/process5"/>
    <dgm:cxn modelId="{2E29B430-8590-4061-A984-9B030C2F3636}" type="presOf" srcId="{BED391A8-BC7A-4870-AEB3-BDE1EAD3A9F0}" destId="{87F50147-2E21-4315-B80B-63E416DACB54}" srcOrd="0" destOrd="0" presId="urn:microsoft.com/office/officeart/2005/8/layout/process5"/>
    <dgm:cxn modelId="{B952B859-3C62-4EA0-A646-90B502CD020B}" type="presOf" srcId="{B262F1F6-8ED3-4263-945E-6BB6EDD967E3}" destId="{AB8897A5-2653-420D-9261-4490406A8779}" srcOrd="1" destOrd="0" presId="urn:microsoft.com/office/officeart/2005/8/layout/process5"/>
    <dgm:cxn modelId="{E99E3447-4213-43C0-8F60-40AA02D20D79}" type="presParOf" srcId="{E3C89D5A-DDD6-47A1-9DF3-9198C361E624}" destId="{3A8B2A9B-3183-4753-953D-616A2D90C284}" srcOrd="0" destOrd="0" presId="urn:microsoft.com/office/officeart/2005/8/layout/process5"/>
    <dgm:cxn modelId="{763EED16-A454-42F4-BE7F-674FEF52DD31}" type="presParOf" srcId="{E3C89D5A-DDD6-47A1-9DF3-9198C361E624}" destId="{D6CF9AF4-F83A-4FF5-A3BA-53398471C52F}" srcOrd="1" destOrd="0" presId="urn:microsoft.com/office/officeart/2005/8/layout/process5"/>
    <dgm:cxn modelId="{D63231F4-F5A8-4284-A875-FD376A43ECD6}" type="presParOf" srcId="{D6CF9AF4-F83A-4FF5-A3BA-53398471C52F}" destId="{AB8897A5-2653-420D-9261-4490406A8779}" srcOrd="0" destOrd="0" presId="urn:microsoft.com/office/officeart/2005/8/layout/process5"/>
    <dgm:cxn modelId="{CAD0F8DB-A105-460D-89A6-DB4DB3726263}" type="presParOf" srcId="{E3C89D5A-DDD6-47A1-9DF3-9198C361E624}" destId="{37DE4DAB-CEF6-45DF-BBA8-423F02E70EB8}" srcOrd="2" destOrd="0" presId="urn:microsoft.com/office/officeart/2005/8/layout/process5"/>
    <dgm:cxn modelId="{41D67407-52E7-41FB-9B32-7C1E097DC5EE}" type="presParOf" srcId="{E3C89D5A-DDD6-47A1-9DF3-9198C361E624}" destId="{02342FF1-07A8-4DB1-ABD9-7588207825DA}" srcOrd="3" destOrd="0" presId="urn:microsoft.com/office/officeart/2005/8/layout/process5"/>
    <dgm:cxn modelId="{5E1D6773-F3E2-497F-AF0B-D5456AE3BF00}" type="presParOf" srcId="{02342FF1-07A8-4DB1-ABD9-7588207825DA}" destId="{E978A0F4-69B7-4D49-832C-7FD73CD9BE6D}" srcOrd="0" destOrd="0" presId="urn:microsoft.com/office/officeart/2005/8/layout/process5"/>
    <dgm:cxn modelId="{69E00912-6AE6-482C-ADE6-CC68F9C3DFEA}" type="presParOf" srcId="{E3C89D5A-DDD6-47A1-9DF3-9198C361E624}" destId="{0D912963-DF80-4C33-9A10-E1643E883785}" srcOrd="4" destOrd="0" presId="urn:microsoft.com/office/officeart/2005/8/layout/process5"/>
    <dgm:cxn modelId="{B8B30662-6D0B-448C-97C8-24F7C9D81DCA}" type="presParOf" srcId="{E3C89D5A-DDD6-47A1-9DF3-9198C361E624}" destId="{346B9192-02CA-4EE7-B294-CC7C688DC539}" srcOrd="5" destOrd="0" presId="urn:microsoft.com/office/officeart/2005/8/layout/process5"/>
    <dgm:cxn modelId="{4F31F71C-5ECB-403C-9270-959D10D2210A}" type="presParOf" srcId="{346B9192-02CA-4EE7-B294-CC7C688DC539}" destId="{1140768B-FDE6-4863-AF99-778CB8B6FF54}" srcOrd="0" destOrd="0" presId="urn:microsoft.com/office/officeart/2005/8/layout/process5"/>
    <dgm:cxn modelId="{EF9740C7-085B-4854-ACDB-E04EF67F70E4}" type="presParOf" srcId="{E3C89D5A-DDD6-47A1-9DF3-9198C361E624}" destId="{8A389D56-AC18-4E9F-A117-1E3038802A1A}" srcOrd="6" destOrd="0" presId="urn:microsoft.com/office/officeart/2005/8/layout/process5"/>
    <dgm:cxn modelId="{23DE7CC5-3FCE-4F77-A8DD-66545AFB44EC}" type="presParOf" srcId="{E3C89D5A-DDD6-47A1-9DF3-9198C361E624}" destId="{F49FC9DE-24F2-4BBD-9770-3234590F4FE9}" srcOrd="7" destOrd="0" presId="urn:microsoft.com/office/officeart/2005/8/layout/process5"/>
    <dgm:cxn modelId="{40BF2B0F-DE3B-47F6-B336-363E2D001F29}" type="presParOf" srcId="{F49FC9DE-24F2-4BBD-9770-3234590F4FE9}" destId="{F27271F7-A054-4C0D-9953-695389EC5214}" srcOrd="0" destOrd="0" presId="urn:microsoft.com/office/officeart/2005/8/layout/process5"/>
    <dgm:cxn modelId="{A27CDD18-AF6D-4F1D-AEFD-8EFC6791B671}" type="presParOf" srcId="{E3C89D5A-DDD6-47A1-9DF3-9198C361E624}" destId="{C377FC98-DA9D-458A-A32A-9CF7987731F1}" srcOrd="8" destOrd="0" presId="urn:microsoft.com/office/officeart/2005/8/layout/process5"/>
    <dgm:cxn modelId="{CA77252B-1680-4DBF-81AF-054AA1AE1C2A}" type="presParOf" srcId="{E3C89D5A-DDD6-47A1-9DF3-9198C361E624}" destId="{CD3FB081-991C-4E0A-81F0-9427EE8293D7}" srcOrd="9" destOrd="0" presId="urn:microsoft.com/office/officeart/2005/8/layout/process5"/>
    <dgm:cxn modelId="{A1E3672D-15AA-4079-8456-B3F51DA84D85}" type="presParOf" srcId="{CD3FB081-991C-4E0A-81F0-9427EE8293D7}" destId="{47136510-11A7-400A-ACC7-D209CEC62C1A}" srcOrd="0" destOrd="0" presId="urn:microsoft.com/office/officeart/2005/8/layout/process5"/>
    <dgm:cxn modelId="{B4DBBF8C-9CA9-4986-A21A-847FD7C44C16}" type="presParOf" srcId="{E3C89D5A-DDD6-47A1-9DF3-9198C361E624}" destId="{A8D10563-FCEC-4EFF-ABAA-45BD87B964BA}" srcOrd="10" destOrd="0" presId="urn:microsoft.com/office/officeart/2005/8/layout/process5"/>
    <dgm:cxn modelId="{2B5AFBE8-B051-4269-ACF3-1792C0EB9247}" type="presParOf" srcId="{E3C89D5A-DDD6-47A1-9DF3-9198C361E624}" destId="{7F13FCB6-5AB7-4C4E-9E97-7601583C16C7}" srcOrd="11" destOrd="0" presId="urn:microsoft.com/office/officeart/2005/8/layout/process5"/>
    <dgm:cxn modelId="{93183344-8ACE-4DDA-8AD0-03B59E262393}" type="presParOf" srcId="{7F13FCB6-5AB7-4C4E-9E97-7601583C16C7}" destId="{C43CC74A-9A2E-427D-A53A-4EA6D5BF27CB}" srcOrd="0" destOrd="0" presId="urn:microsoft.com/office/officeart/2005/8/layout/process5"/>
    <dgm:cxn modelId="{4DE0E3CB-AA89-45D3-B157-DC0FBA9FF211}" type="presParOf" srcId="{E3C89D5A-DDD6-47A1-9DF3-9198C361E624}" destId="{203E1920-BBDA-4056-A0BF-EB85A21269C3}" srcOrd="12" destOrd="0" presId="urn:microsoft.com/office/officeart/2005/8/layout/process5"/>
    <dgm:cxn modelId="{A7CCC249-FF56-4A66-BF93-D7EE5D7A4B75}" type="presParOf" srcId="{E3C89D5A-DDD6-47A1-9DF3-9198C361E624}" destId="{D151B116-8B45-4579-B45D-B599FC00DE46}" srcOrd="13" destOrd="0" presId="urn:microsoft.com/office/officeart/2005/8/layout/process5"/>
    <dgm:cxn modelId="{046E45EB-5712-417B-B03D-81DC95742984}" type="presParOf" srcId="{D151B116-8B45-4579-B45D-B599FC00DE46}" destId="{12E47BA6-2F61-420F-B58F-A7263034CE0D}" srcOrd="0" destOrd="0" presId="urn:microsoft.com/office/officeart/2005/8/layout/process5"/>
    <dgm:cxn modelId="{89E88428-8F11-471B-9394-6E92F8023D15}" type="presParOf" srcId="{E3C89D5A-DDD6-47A1-9DF3-9198C361E624}" destId="{8960D529-FFE1-4223-A026-D53D40FCEF94}" srcOrd="14" destOrd="0" presId="urn:microsoft.com/office/officeart/2005/8/layout/process5"/>
    <dgm:cxn modelId="{FB876E7A-76EF-43F8-BE31-A2367E644A9A}" type="presParOf" srcId="{E3C89D5A-DDD6-47A1-9DF3-9198C361E624}" destId="{D990BA01-7A8E-4E1F-AF95-82C7662E5D44}" srcOrd="15" destOrd="0" presId="urn:microsoft.com/office/officeart/2005/8/layout/process5"/>
    <dgm:cxn modelId="{E47DA5D0-1C22-4958-8937-677E4B7C4556}" type="presParOf" srcId="{D990BA01-7A8E-4E1F-AF95-82C7662E5D44}" destId="{06389DA6-E79E-4897-B26B-8F8657B666C3}" srcOrd="0" destOrd="0" presId="urn:microsoft.com/office/officeart/2005/8/layout/process5"/>
    <dgm:cxn modelId="{4AA92FF8-A641-4311-A2A2-8376D9E3A939}" type="presParOf" srcId="{E3C89D5A-DDD6-47A1-9DF3-9198C361E624}" destId="{6CA91E45-13AF-4CE5-BC8D-FEC346337AE8}" srcOrd="16" destOrd="0" presId="urn:microsoft.com/office/officeart/2005/8/layout/process5"/>
    <dgm:cxn modelId="{5CB694A2-B620-4C9A-956E-DFE8515EE361}" type="presParOf" srcId="{E3C89D5A-DDD6-47A1-9DF3-9198C361E624}" destId="{7C71F876-173E-49A3-9956-D4AC7964658A}" srcOrd="17" destOrd="0" presId="urn:microsoft.com/office/officeart/2005/8/layout/process5"/>
    <dgm:cxn modelId="{7BB10238-665C-4628-A2F2-AC39F27FE1E2}" type="presParOf" srcId="{7C71F876-173E-49A3-9956-D4AC7964658A}" destId="{540038F5-EA0E-4CDF-9B61-CA99768ECDD3}" srcOrd="0" destOrd="0" presId="urn:microsoft.com/office/officeart/2005/8/layout/process5"/>
    <dgm:cxn modelId="{0EFADDA3-4351-4C20-BF90-35A9645544C2}" type="presParOf" srcId="{E3C89D5A-DDD6-47A1-9DF3-9198C361E624}" destId="{5C2CAE18-1AB3-4E2C-92CE-8E11C84857DD}" srcOrd="18" destOrd="0" presId="urn:microsoft.com/office/officeart/2005/8/layout/process5"/>
    <dgm:cxn modelId="{45C114CF-0308-4A9D-8950-B03805739348}" type="presParOf" srcId="{E3C89D5A-DDD6-47A1-9DF3-9198C361E624}" destId="{0A3E050A-6D22-4DE1-8044-A45F0C19E614}" srcOrd="19" destOrd="0" presId="urn:microsoft.com/office/officeart/2005/8/layout/process5"/>
    <dgm:cxn modelId="{20ECAB03-FA87-4F0E-937C-D2023EFABA19}" type="presParOf" srcId="{0A3E050A-6D22-4DE1-8044-A45F0C19E614}" destId="{BABBAEAB-009D-4095-AB4A-BB227411236C}" srcOrd="0" destOrd="0" presId="urn:microsoft.com/office/officeart/2005/8/layout/process5"/>
    <dgm:cxn modelId="{D9C2751D-7E28-4BC3-B213-28587A362C8D}" type="presParOf" srcId="{E3C89D5A-DDD6-47A1-9DF3-9198C361E624}" destId="{C9D364F5-10CD-4A8B-B4BB-5F80447EDA5F}" srcOrd="20" destOrd="0" presId="urn:microsoft.com/office/officeart/2005/8/layout/process5"/>
    <dgm:cxn modelId="{12E4F96F-B278-4F0E-A551-2BE6D34635AD}" type="presParOf" srcId="{E3C89D5A-DDD6-47A1-9DF3-9198C361E624}" destId="{87F50147-2E21-4315-B80B-63E416DACB54}" srcOrd="21" destOrd="0" presId="urn:microsoft.com/office/officeart/2005/8/layout/process5"/>
    <dgm:cxn modelId="{1DF3C0D8-BA96-4207-A33F-74D79A11E998}" type="presParOf" srcId="{87F50147-2E21-4315-B80B-63E416DACB54}" destId="{712E306B-6F4F-4A85-BF6F-C37D8C31FF76}" srcOrd="0" destOrd="0" presId="urn:microsoft.com/office/officeart/2005/8/layout/process5"/>
    <dgm:cxn modelId="{717DBAEB-7896-4D03-8AB0-B542CE032570}" type="presParOf" srcId="{E3C89D5A-DDD6-47A1-9DF3-9198C361E624}" destId="{66EE6C82-91BF-4AE5-9221-ED1BF33504FE}" srcOrd="22" destOrd="0" presId="urn:microsoft.com/office/officeart/2005/8/layout/process5"/>
  </dgm:cxnLst>
  <dgm:bg>
    <a:solidFill>
      <a:schemeClr val="lt1">
        <a:hueOff val="0"/>
        <a:satOff val="0"/>
        <a:lumOff val="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5DFDBEE-4559-4F13-A5CC-3BC1F7835408}" type="doc">
      <dgm:prSet loTypeId="urn:microsoft.com/office/officeart/2005/8/layout/radial6" loCatId="cycle" qsTypeId="urn:microsoft.com/office/officeart/2005/8/quickstyle/simple2" qsCatId="simple" csTypeId="urn:microsoft.com/office/officeart/2005/8/colors/accent1_2" csCatId="accent1" phldr="1"/>
      <dgm:spPr/>
      <dgm:t>
        <a:bodyPr/>
        <a:lstStyle/>
        <a:p>
          <a:endParaRPr lang="en-GB"/>
        </a:p>
      </dgm:t>
    </dgm:pt>
    <dgm:pt modelId="{BE3A18D6-3083-4CE9-9FFE-751EB419B1C8}">
      <dgm:prSet phldrT="[Text]" custT="1"/>
      <dgm:spPr>
        <a:solidFill>
          <a:schemeClr val="accent1"/>
        </a:solidFill>
      </dgm:spPr>
      <dgm:t>
        <a:bodyPr tIns="0" anchor="b" anchorCtr="0"/>
        <a:lstStyle/>
        <a:p>
          <a:endParaRPr lang="en-GB" sz="2300" b="0" dirty="0"/>
        </a:p>
        <a:p>
          <a:r>
            <a:rPr lang="en-GB" sz="1800" b="0" dirty="0"/>
            <a:t>What your Teacher  / Personal Tutor will write about</a:t>
          </a:r>
        </a:p>
      </dgm:t>
    </dgm:pt>
    <dgm:pt modelId="{EBE40A7C-7C0E-4A9B-9F97-DB5D3B230BB2}" type="parTrans" cxnId="{A22CC639-9ED4-48DF-846F-8CED0C04AEAB}">
      <dgm:prSet/>
      <dgm:spPr/>
      <dgm:t>
        <a:bodyPr/>
        <a:lstStyle/>
        <a:p>
          <a:endParaRPr lang="en-GB"/>
        </a:p>
      </dgm:t>
    </dgm:pt>
    <dgm:pt modelId="{10E2CCEB-1BCD-458A-8F1C-33878FDE23B3}" type="sibTrans" cxnId="{A22CC639-9ED4-48DF-846F-8CED0C04AEAB}">
      <dgm:prSet/>
      <dgm:spPr/>
      <dgm:t>
        <a:bodyPr/>
        <a:lstStyle/>
        <a:p>
          <a:endParaRPr lang="en-GB"/>
        </a:p>
      </dgm:t>
    </dgm:pt>
    <dgm:pt modelId="{E93ACC63-75F0-49DE-867B-E2DD3FB860CC}">
      <dgm:prSet phldrT="[Text]" custT="1"/>
      <dgm:spPr>
        <a:solidFill>
          <a:srgbClr val="D72D2D"/>
        </a:solidFill>
      </dgm:spPr>
      <dgm:t>
        <a:bodyPr/>
        <a:lstStyle/>
        <a:p>
          <a:r>
            <a:rPr lang="en-GB" sz="1600" dirty="0"/>
            <a:t>Your academic achievements</a:t>
          </a:r>
        </a:p>
      </dgm:t>
    </dgm:pt>
    <dgm:pt modelId="{28237A63-0C0D-4DDC-B4FD-C963C2585B2A}" type="parTrans" cxnId="{D934BA6A-97FF-41BC-9206-90CBEE542A5A}">
      <dgm:prSet/>
      <dgm:spPr/>
      <dgm:t>
        <a:bodyPr/>
        <a:lstStyle/>
        <a:p>
          <a:endParaRPr lang="en-GB"/>
        </a:p>
      </dgm:t>
    </dgm:pt>
    <dgm:pt modelId="{A5344F0E-C25F-45D1-AC07-CB76E4893296}" type="sibTrans" cxnId="{D934BA6A-97FF-41BC-9206-90CBEE542A5A}">
      <dgm:prSet/>
      <dgm:spPr>
        <a:solidFill>
          <a:schemeClr val="accent1"/>
        </a:solidFill>
      </dgm:spPr>
      <dgm:t>
        <a:bodyPr/>
        <a:lstStyle/>
        <a:p>
          <a:endParaRPr lang="en-GB"/>
        </a:p>
      </dgm:t>
    </dgm:pt>
    <dgm:pt modelId="{520BDD93-74FF-4406-A548-75B70B8A59AE}">
      <dgm:prSet phldrT="[Text]" custT="1"/>
      <dgm:spPr>
        <a:solidFill>
          <a:srgbClr val="424A4F"/>
        </a:solidFill>
      </dgm:spPr>
      <dgm:t>
        <a:bodyPr/>
        <a:lstStyle/>
        <a:p>
          <a:r>
            <a:rPr lang="en-GB" sz="1600" dirty="0"/>
            <a:t>Your academic potential</a:t>
          </a:r>
        </a:p>
      </dgm:t>
    </dgm:pt>
    <dgm:pt modelId="{FB30237F-D962-4F9A-A743-9FDE76BBC4BD}" type="parTrans" cxnId="{7E29277A-C927-46AC-88CD-B6DD0FF7FE6E}">
      <dgm:prSet/>
      <dgm:spPr/>
      <dgm:t>
        <a:bodyPr/>
        <a:lstStyle/>
        <a:p>
          <a:endParaRPr lang="en-GB"/>
        </a:p>
      </dgm:t>
    </dgm:pt>
    <dgm:pt modelId="{41C9FFDB-96C0-46AC-96D0-39C5D052F6D4}" type="sibTrans" cxnId="{7E29277A-C927-46AC-88CD-B6DD0FF7FE6E}">
      <dgm:prSet/>
      <dgm:spPr>
        <a:solidFill>
          <a:schemeClr val="accent1"/>
        </a:solidFill>
      </dgm:spPr>
      <dgm:t>
        <a:bodyPr/>
        <a:lstStyle/>
        <a:p>
          <a:endParaRPr lang="en-GB"/>
        </a:p>
      </dgm:t>
    </dgm:pt>
    <dgm:pt modelId="{D12D78DB-D529-4233-B38A-4686A32D557C}">
      <dgm:prSet phldrT="[Text]" custT="1"/>
      <dgm:spPr>
        <a:solidFill>
          <a:srgbClr val="424A4F"/>
        </a:solidFill>
      </dgm:spPr>
      <dgm:t>
        <a:bodyPr/>
        <a:lstStyle/>
        <a:p>
          <a:r>
            <a:rPr lang="en-GB" sz="1600" dirty="0"/>
            <a:t>Your personal qualities</a:t>
          </a:r>
        </a:p>
      </dgm:t>
    </dgm:pt>
    <dgm:pt modelId="{DCE05BA1-9976-4788-A8DC-5646068CE1A0}" type="parTrans" cxnId="{A33571C6-32AF-4EFE-8E5E-1780437E2023}">
      <dgm:prSet/>
      <dgm:spPr/>
      <dgm:t>
        <a:bodyPr/>
        <a:lstStyle/>
        <a:p>
          <a:endParaRPr lang="en-GB"/>
        </a:p>
      </dgm:t>
    </dgm:pt>
    <dgm:pt modelId="{A3BD27FA-5C42-4B5A-A166-278E7FB20292}" type="sibTrans" cxnId="{A33571C6-32AF-4EFE-8E5E-1780437E2023}">
      <dgm:prSet/>
      <dgm:spPr>
        <a:solidFill>
          <a:schemeClr val="accent1"/>
        </a:solidFill>
      </dgm:spPr>
      <dgm:t>
        <a:bodyPr/>
        <a:lstStyle/>
        <a:p>
          <a:endParaRPr lang="en-GB"/>
        </a:p>
      </dgm:t>
    </dgm:pt>
    <dgm:pt modelId="{7918A772-B862-4BBA-84B3-68901C217869}">
      <dgm:prSet phldrT="[Text]" custT="1"/>
      <dgm:spPr>
        <a:solidFill>
          <a:srgbClr val="424A4F"/>
        </a:solidFill>
      </dgm:spPr>
      <dgm:t>
        <a:bodyPr/>
        <a:lstStyle/>
        <a:p>
          <a:r>
            <a:rPr lang="en-GB" sz="1600" dirty="0"/>
            <a:t>Any other factors that might influence your performance</a:t>
          </a:r>
        </a:p>
      </dgm:t>
    </dgm:pt>
    <dgm:pt modelId="{D98CA83D-DF73-48FF-AEBE-4766FFEC8C13}" type="parTrans" cxnId="{E2E75412-1F45-4157-A10E-FCB00AAC4EE6}">
      <dgm:prSet/>
      <dgm:spPr/>
      <dgm:t>
        <a:bodyPr/>
        <a:lstStyle/>
        <a:p>
          <a:endParaRPr lang="en-GB"/>
        </a:p>
      </dgm:t>
    </dgm:pt>
    <dgm:pt modelId="{D3A650B4-683D-4443-8923-E285242C6A1D}" type="sibTrans" cxnId="{E2E75412-1F45-4157-A10E-FCB00AAC4EE6}">
      <dgm:prSet/>
      <dgm:spPr>
        <a:solidFill>
          <a:schemeClr val="accent1"/>
        </a:solidFill>
      </dgm:spPr>
      <dgm:t>
        <a:bodyPr/>
        <a:lstStyle/>
        <a:p>
          <a:endParaRPr lang="en-GB"/>
        </a:p>
      </dgm:t>
    </dgm:pt>
    <dgm:pt modelId="{E1F24304-7E6E-403E-BC33-D8C039E0B0D2}">
      <dgm:prSet phldrT="[Text]" custT="1"/>
      <dgm:spPr>
        <a:solidFill>
          <a:srgbClr val="D72D2D"/>
        </a:solidFill>
      </dgm:spPr>
      <dgm:t>
        <a:bodyPr/>
        <a:lstStyle/>
        <a:p>
          <a:r>
            <a:rPr lang="en-GB" sz="1600" dirty="0"/>
            <a:t>Your personal achievements</a:t>
          </a:r>
        </a:p>
      </dgm:t>
    </dgm:pt>
    <dgm:pt modelId="{9775037C-8015-4D8B-BA2D-A35C975BADE9}" type="parTrans" cxnId="{9927BFE0-BE13-4620-A442-7E526B82B0CB}">
      <dgm:prSet/>
      <dgm:spPr/>
      <dgm:t>
        <a:bodyPr/>
        <a:lstStyle/>
        <a:p>
          <a:endParaRPr lang="en-GB"/>
        </a:p>
      </dgm:t>
    </dgm:pt>
    <dgm:pt modelId="{97C4009D-FECF-45C8-B149-F101D4B0399E}" type="sibTrans" cxnId="{9927BFE0-BE13-4620-A442-7E526B82B0CB}">
      <dgm:prSet/>
      <dgm:spPr>
        <a:solidFill>
          <a:schemeClr val="accent1"/>
        </a:solidFill>
      </dgm:spPr>
      <dgm:t>
        <a:bodyPr/>
        <a:lstStyle/>
        <a:p>
          <a:endParaRPr lang="en-GB"/>
        </a:p>
      </dgm:t>
    </dgm:pt>
    <dgm:pt modelId="{FA56D6ED-ABD7-4839-9183-D881062EBD23}">
      <dgm:prSet phldrT="[Text]" custT="1"/>
      <dgm:spPr>
        <a:solidFill>
          <a:srgbClr val="D72D2D"/>
        </a:solidFill>
      </dgm:spPr>
      <dgm:t>
        <a:bodyPr/>
        <a:lstStyle/>
        <a:p>
          <a:r>
            <a:rPr lang="en-GB" sz="1600" dirty="0"/>
            <a:t>Why you are suited to your chosen subject</a:t>
          </a:r>
        </a:p>
      </dgm:t>
    </dgm:pt>
    <dgm:pt modelId="{67230204-8389-424C-8B0E-787479BBD6B9}" type="parTrans" cxnId="{41046CD6-E2DA-49DA-AAB9-5C8EE48ABC6B}">
      <dgm:prSet/>
      <dgm:spPr/>
      <dgm:t>
        <a:bodyPr/>
        <a:lstStyle/>
        <a:p>
          <a:endParaRPr lang="en-GB"/>
        </a:p>
      </dgm:t>
    </dgm:pt>
    <dgm:pt modelId="{03CF3151-81AC-4424-8F51-BAAD117D493D}" type="sibTrans" cxnId="{41046CD6-E2DA-49DA-AAB9-5C8EE48ABC6B}">
      <dgm:prSet/>
      <dgm:spPr>
        <a:solidFill>
          <a:schemeClr val="accent1"/>
        </a:solidFill>
      </dgm:spPr>
      <dgm:t>
        <a:bodyPr/>
        <a:lstStyle/>
        <a:p>
          <a:endParaRPr lang="en-GB"/>
        </a:p>
      </dgm:t>
    </dgm:pt>
    <dgm:pt modelId="{BCC231BC-BD70-4395-8A35-D705853DDC27}" type="pres">
      <dgm:prSet presAssocID="{75DFDBEE-4559-4F13-A5CC-3BC1F7835408}" presName="Name0" presStyleCnt="0">
        <dgm:presLayoutVars>
          <dgm:chMax val="1"/>
          <dgm:dir/>
          <dgm:animLvl val="ctr"/>
          <dgm:resizeHandles val="exact"/>
        </dgm:presLayoutVars>
      </dgm:prSet>
      <dgm:spPr/>
      <dgm:t>
        <a:bodyPr/>
        <a:lstStyle/>
        <a:p>
          <a:endParaRPr lang="en-GB"/>
        </a:p>
      </dgm:t>
    </dgm:pt>
    <dgm:pt modelId="{C38277B3-0EC6-41F8-93FF-EB4807ECEBE6}" type="pres">
      <dgm:prSet presAssocID="{BE3A18D6-3083-4CE9-9FFE-751EB419B1C8}" presName="centerShape" presStyleLbl="node0" presStyleIdx="0" presStyleCnt="1" custScaleX="97067" custScaleY="97067" custLinFactNeighborX="2396" custLinFactNeighborY="1508"/>
      <dgm:spPr/>
      <dgm:t>
        <a:bodyPr/>
        <a:lstStyle/>
        <a:p>
          <a:endParaRPr lang="en-GB"/>
        </a:p>
      </dgm:t>
    </dgm:pt>
    <dgm:pt modelId="{FE26B794-981A-4DFB-82E8-910C7C9583AA}" type="pres">
      <dgm:prSet presAssocID="{E93ACC63-75F0-49DE-867B-E2DD3FB860CC}" presName="node" presStyleLbl="node1" presStyleIdx="0" presStyleCnt="6" custScaleX="138666" custScaleY="138666" custRadScaleRad="94519" custRadScaleInc="14531">
        <dgm:presLayoutVars>
          <dgm:bulletEnabled val="1"/>
        </dgm:presLayoutVars>
      </dgm:prSet>
      <dgm:spPr/>
      <dgm:t>
        <a:bodyPr/>
        <a:lstStyle/>
        <a:p>
          <a:endParaRPr lang="en-GB"/>
        </a:p>
      </dgm:t>
    </dgm:pt>
    <dgm:pt modelId="{B53DC4C9-6EC6-4792-BF56-0CF07B7F0B14}" type="pres">
      <dgm:prSet presAssocID="{E93ACC63-75F0-49DE-867B-E2DD3FB860CC}" presName="dummy" presStyleCnt="0"/>
      <dgm:spPr/>
    </dgm:pt>
    <dgm:pt modelId="{F1AB2906-5803-466C-A369-A8418F9C41E7}" type="pres">
      <dgm:prSet presAssocID="{A5344F0E-C25F-45D1-AC07-CB76E4893296}" presName="sibTrans" presStyleLbl="sibTrans2D1" presStyleIdx="0" presStyleCnt="6"/>
      <dgm:spPr/>
      <dgm:t>
        <a:bodyPr/>
        <a:lstStyle/>
        <a:p>
          <a:endParaRPr lang="en-GB"/>
        </a:p>
      </dgm:t>
    </dgm:pt>
    <dgm:pt modelId="{C1E6B4EA-0237-4F0C-BFA1-9DA5C2F3C3CD}" type="pres">
      <dgm:prSet presAssocID="{520BDD93-74FF-4406-A548-75B70B8A59AE}" presName="node" presStyleLbl="node1" presStyleIdx="1" presStyleCnt="6" custScaleX="138666" custScaleY="138666" custRadScaleRad="124389" custRadScaleInc="28235">
        <dgm:presLayoutVars>
          <dgm:bulletEnabled val="1"/>
        </dgm:presLayoutVars>
      </dgm:prSet>
      <dgm:spPr/>
      <dgm:t>
        <a:bodyPr/>
        <a:lstStyle/>
        <a:p>
          <a:endParaRPr lang="en-GB"/>
        </a:p>
      </dgm:t>
    </dgm:pt>
    <dgm:pt modelId="{2D0BAF51-EFAE-473E-9F6C-5F15E02BBE75}" type="pres">
      <dgm:prSet presAssocID="{520BDD93-74FF-4406-A548-75B70B8A59AE}" presName="dummy" presStyleCnt="0"/>
      <dgm:spPr/>
    </dgm:pt>
    <dgm:pt modelId="{75A1DAA5-4656-4DA5-845B-4D9D619B98AE}" type="pres">
      <dgm:prSet presAssocID="{41C9FFDB-96C0-46AC-96D0-39C5D052F6D4}" presName="sibTrans" presStyleLbl="sibTrans2D1" presStyleIdx="1" presStyleCnt="6"/>
      <dgm:spPr/>
      <dgm:t>
        <a:bodyPr/>
        <a:lstStyle/>
        <a:p>
          <a:endParaRPr lang="en-GB"/>
        </a:p>
      </dgm:t>
    </dgm:pt>
    <dgm:pt modelId="{57BCB3D6-8D0B-4A00-A81F-53D9A9A33DB8}" type="pres">
      <dgm:prSet presAssocID="{FA56D6ED-ABD7-4839-9183-D881062EBD23}" presName="node" presStyleLbl="node1" presStyleIdx="2" presStyleCnt="6" custScaleX="138666" custScaleY="138666" custRadScaleRad="117317" custRadScaleInc="-16848">
        <dgm:presLayoutVars>
          <dgm:bulletEnabled val="1"/>
        </dgm:presLayoutVars>
      </dgm:prSet>
      <dgm:spPr/>
      <dgm:t>
        <a:bodyPr/>
        <a:lstStyle/>
        <a:p>
          <a:endParaRPr lang="en-GB"/>
        </a:p>
      </dgm:t>
    </dgm:pt>
    <dgm:pt modelId="{C8E570E8-641C-492E-B273-073763BC0C02}" type="pres">
      <dgm:prSet presAssocID="{FA56D6ED-ABD7-4839-9183-D881062EBD23}" presName="dummy" presStyleCnt="0"/>
      <dgm:spPr/>
    </dgm:pt>
    <dgm:pt modelId="{A8E2253C-8B96-4789-8DAB-FC77878B9D7B}" type="pres">
      <dgm:prSet presAssocID="{03CF3151-81AC-4424-8F51-BAAD117D493D}" presName="sibTrans" presStyleLbl="sibTrans2D1" presStyleIdx="2" presStyleCnt="6"/>
      <dgm:spPr/>
      <dgm:t>
        <a:bodyPr/>
        <a:lstStyle/>
        <a:p>
          <a:endParaRPr lang="en-GB"/>
        </a:p>
      </dgm:t>
    </dgm:pt>
    <dgm:pt modelId="{59A990C5-7511-4A08-BCEC-449657FBF908}" type="pres">
      <dgm:prSet presAssocID="{D12D78DB-D529-4233-B38A-4686A32D557C}" presName="node" presStyleLbl="node1" presStyleIdx="3" presStyleCnt="6" custScaleX="138666" custScaleY="138666" custRadScaleRad="100545" custRadScaleInc="-13660">
        <dgm:presLayoutVars>
          <dgm:bulletEnabled val="1"/>
        </dgm:presLayoutVars>
      </dgm:prSet>
      <dgm:spPr/>
      <dgm:t>
        <a:bodyPr/>
        <a:lstStyle/>
        <a:p>
          <a:endParaRPr lang="en-GB"/>
        </a:p>
      </dgm:t>
    </dgm:pt>
    <dgm:pt modelId="{658B74C2-00A5-419B-A2A0-59077C0C2D04}" type="pres">
      <dgm:prSet presAssocID="{D12D78DB-D529-4233-B38A-4686A32D557C}" presName="dummy" presStyleCnt="0"/>
      <dgm:spPr/>
    </dgm:pt>
    <dgm:pt modelId="{B2D8C173-CECA-4B12-8D78-50B02D95E20E}" type="pres">
      <dgm:prSet presAssocID="{A3BD27FA-5C42-4B5A-A166-278E7FB20292}" presName="sibTrans" presStyleLbl="sibTrans2D1" presStyleIdx="3" presStyleCnt="6" custLinFactNeighborX="607" custLinFactNeighborY="1058"/>
      <dgm:spPr/>
      <dgm:t>
        <a:bodyPr/>
        <a:lstStyle/>
        <a:p>
          <a:endParaRPr lang="en-GB"/>
        </a:p>
      </dgm:t>
    </dgm:pt>
    <dgm:pt modelId="{C02C7A9E-8D4C-4D0B-897A-571E494E02A4}" type="pres">
      <dgm:prSet presAssocID="{E1F24304-7E6E-403E-BC33-D8C039E0B0D2}" presName="node" presStyleLbl="node1" presStyleIdx="4" presStyleCnt="6" custScaleX="138666" custScaleY="138666" custRadScaleRad="116816" custRadScaleInc="-13789">
        <dgm:presLayoutVars>
          <dgm:bulletEnabled val="1"/>
        </dgm:presLayoutVars>
      </dgm:prSet>
      <dgm:spPr/>
      <dgm:t>
        <a:bodyPr/>
        <a:lstStyle/>
        <a:p>
          <a:endParaRPr lang="en-GB"/>
        </a:p>
      </dgm:t>
    </dgm:pt>
    <dgm:pt modelId="{F9D29749-8037-4E4B-9C26-31282F73B6A5}" type="pres">
      <dgm:prSet presAssocID="{E1F24304-7E6E-403E-BC33-D8C039E0B0D2}" presName="dummy" presStyleCnt="0"/>
      <dgm:spPr/>
    </dgm:pt>
    <dgm:pt modelId="{16C0CB64-16B4-401A-90EF-9BFC8162B7D0}" type="pres">
      <dgm:prSet presAssocID="{97C4009D-FECF-45C8-B149-F101D4B0399E}" presName="sibTrans" presStyleLbl="sibTrans2D1" presStyleIdx="4" presStyleCnt="6"/>
      <dgm:spPr/>
      <dgm:t>
        <a:bodyPr/>
        <a:lstStyle/>
        <a:p>
          <a:endParaRPr lang="en-GB"/>
        </a:p>
      </dgm:t>
    </dgm:pt>
    <dgm:pt modelId="{EC40DE0C-4C0D-4FEB-9D91-810B39156C15}" type="pres">
      <dgm:prSet presAssocID="{7918A772-B862-4BBA-84B3-68901C217869}" presName="node" presStyleLbl="node1" presStyleIdx="5" presStyleCnt="6" custScaleX="138666" custScaleY="138666" custRadScaleRad="114510" custRadScaleInc="-22207">
        <dgm:presLayoutVars>
          <dgm:bulletEnabled val="1"/>
        </dgm:presLayoutVars>
      </dgm:prSet>
      <dgm:spPr/>
      <dgm:t>
        <a:bodyPr/>
        <a:lstStyle/>
        <a:p>
          <a:endParaRPr lang="en-GB"/>
        </a:p>
      </dgm:t>
    </dgm:pt>
    <dgm:pt modelId="{096AB3B1-2314-464A-917A-A94C2429F620}" type="pres">
      <dgm:prSet presAssocID="{7918A772-B862-4BBA-84B3-68901C217869}" presName="dummy" presStyleCnt="0"/>
      <dgm:spPr/>
    </dgm:pt>
    <dgm:pt modelId="{ADF595BE-EB8F-40A9-BFF2-BA6A58B19B4F}" type="pres">
      <dgm:prSet presAssocID="{D3A650B4-683D-4443-8923-E285242C6A1D}" presName="sibTrans" presStyleLbl="sibTrans2D1" presStyleIdx="5" presStyleCnt="6"/>
      <dgm:spPr/>
      <dgm:t>
        <a:bodyPr/>
        <a:lstStyle/>
        <a:p>
          <a:endParaRPr lang="en-GB"/>
        </a:p>
      </dgm:t>
    </dgm:pt>
  </dgm:ptLst>
  <dgm:cxnLst>
    <dgm:cxn modelId="{81692C0D-9DBF-4FEC-B3F9-06D4C15C9710}" type="presOf" srcId="{7918A772-B862-4BBA-84B3-68901C217869}" destId="{EC40DE0C-4C0D-4FEB-9D91-810B39156C15}" srcOrd="0" destOrd="0" presId="urn:microsoft.com/office/officeart/2005/8/layout/radial6"/>
    <dgm:cxn modelId="{843982E5-F831-4CB3-A750-1E8DCEBC48DB}" type="presOf" srcId="{D12D78DB-D529-4233-B38A-4686A32D557C}" destId="{59A990C5-7511-4A08-BCEC-449657FBF908}" srcOrd="0" destOrd="0" presId="urn:microsoft.com/office/officeart/2005/8/layout/radial6"/>
    <dgm:cxn modelId="{A22CC639-9ED4-48DF-846F-8CED0C04AEAB}" srcId="{75DFDBEE-4559-4F13-A5CC-3BC1F7835408}" destId="{BE3A18D6-3083-4CE9-9FFE-751EB419B1C8}" srcOrd="0" destOrd="0" parTransId="{EBE40A7C-7C0E-4A9B-9F97-DB5D3B230BB2}" sibTransId="{10E2CCEB-1BCD-458A-8F1C-33878FDE23B3}"/>
    <dgm:cxn modelId="{A2580132-8C8F-40F1-8D53-64B54FE3B6B6}" type="presOf" srcId="{A5344F0E-C25F-45D1-AC07-CB76E4893296}" destId="{F1AB2906-5803-466C-A369-A8418F9C41E7}" srcOrd="0" destOrd="0" presId="urn:microsoft.com/office/officeart/2005/8/layout/radial6"/>
    <dgm:cxn modelId="{43E50FDA-67CD-456A-B8B8-0A7782A1F798}" type="presOf" srcId="{E93ACC63-75F0-49DE-867B-E2DD3FB860CC}" destId="{FE26B794-981A-4DFB-82E8-910C7C9583AA}" srcOrd="0" destOrd="0" presId="urn:microsoft.com/office/officeart/2005/8/layout/radial6"/>
    <dgm:cxn modelId="{41046CD6-E2DA-49DA-AAB9-5C8EE48ABC6B}" srcId="{BE3A18D6-3083-4CE9-9FFE-751EB419B1C8}" destId="{FA56D6ED-ABD7-4839-9183-D881062EBD23}" srcOrd="2" destOrd="0" parTransId="{67230204-8389-424C-8B0E-787479BBD6B9}" sibTransId="{03CF3151-81AC-4424-8F51-BAAD117D493D}"/>
    <dgm:cxn modelId="{D934BA6A-97FF-41BC-9206-90CBEE542A5A}" srcId="{BE3A18D6-3083-4CE9-9FFE-751EB419B1C8}" destId="{E93ACC63-75F0-49DE-867B-E2DD3FB860CC}" srcOrd="0" destOrd="0" parTransId="{28237A63-0C0D-4DDC-B4FD-C963C2585B2A}" sibTransId="{A5344F0E-C25F-45D1-AC07-CB76E4893296}"/>
    <dgm:cxn modelId="{61DC86E0-185B-48E5-86C0-D193B8079332}" type="presOf" srcId="{520BDD93-74FF-4406-A548-75B70B8A59AE}" destId="{C1E6B4EA-0237-4F0C-BFA1-9DA5C2F3C3CD}" srcOrd="0" destOrd="0" presId="urn:microsoft.com/office/officeart/2005/8/layout/radial6"/>
    <dgm:cxn modelId="{7E29277A-C927-46AC-88CD-B6DD0FF7FE6E}" srcId="{BE3A18D6-3083-4CE9-9FFE-751EB419B1C8}" destId="{520BDD93-74FF-4406-A548-75B70B8A59AE}" srcOrd="1" destOrd="0" parTransId="{FB30237F-D962-4F9A-A743-9FDE76BBC4BD}" sibTransId="{41C9FFDB-96C0-46AC-96D0-39C5D052F6D4}"/>
    <dgm:cxn modelId="{9927BFE0-BE13-4620-A442-7E526B82B0CB}" srcId="{BE3A18D6-3083-4CE9-9FFE-751EB419B1C8}" destId="{E1F24304-7E6E-403E-BC33-D8C039E0B0D2}" srcOrd="4" destOrd="0" parTransId="{9775037C-8015-4D8B-BA2D-A35C975BADE9}" sibTransId="{97C4009D-FECF-45C8-B149-F101D4B0399E}"/>
    <dgm:cxn modelId="{73AD92A2-90F1-40F5-A1DE-F807038064C3}" type="presOf" srcId="{03CF3151-81AC-4424-8F51-BAAD117D493D}" destId="{A8E2253C-8B96-4789-8DAB-FC77878B9D7B}" srcOrd="0" destOrd="0" presId="urn:microsoft.com/office/officeart/2005/8/layout/radial6"/>
    <dgm:cxn modelId="{DC12592F-9F70-43E5-9E86-A1060E1785FA}" type="presOf" srcId="{FA56D6ED-ABD7-4839-9183-D881062EBD23}" destId="{57BCB3D6-8D0B-4A00-A81F-53D9A9A33DB8}" srcOrd="0" destOrd="0" presId="urn:microsoft.com/office/officeart/2005/8/layout/radial6"/>
    <dgm:cxn modelId="{1AD7016F-9AEB-44C7-AEBB-DE1FC90A1F0B}" type="presOf" srcId="{BE3A18D6-3083-4CE9-9FFE-751EB419B1C8}" destId="{C38277B3-0EC6-41F8-93FF-EB4807ECEBE6}" srcOrd="0" destOrd="0" presId="urn:microsoft.com/office/officeart/2005/8/layout/radial6"/>
    <dgm:cxn modelId="{6B000A85-1A02-45F2-BD95-46D5E2F11036}" type="presOf" srcId="{75DFDBEE-4559-4F13-A5CC-3BC1F7835408}" destId="{BCC231BC-BD70-4395-8A35-D705853DDC27}" srcOrd="0" destOrd="0" presId="urn:microsoft.com/office/officeart/2005/8/layout/radial6"/>
    <dgm:cxn modelId="{DB60DA1E-B610-4786-BAD3-90A2F58133F4}" type="presOf" srcId="{41C9FFDB-96C0-46AC-96D0-39C5D052F6D4}" destId="{75A1DAA5-4656-4DA5-845B-4D9D619B98AE}" srcOrd="0" destOrd="0" presId="urn:microsoft.com/office/officeart/2005/8/layout/radial6"/>
    <dgm:cxn modelId="{254F8191-5C98-41AF-ABE9-C9F6AFD0B1D1}" type="presOf" srcId="{E1F24304-7E6E-403E-BC33-D8C039E0B0D2}" destId="{C02C7A9E-8D4C-4D0B-897A-571E494E02A4}" srcOrd="0" destOrd="0" presId="urn:microsoft.com/office/officeart/2005/8/layout/radial6"/>
    <dgm:cxn modelId="{57A0F0E4-5C52-4A8F-9B7A-8BE4D4DEF14E}" type="presOf" srcId="{A3BD27FA-5C42-4B5A-A166-278E7FB20292}" destId="{B2D8C173-CECA-4B12-8D78-50B02D95E20E}" srcOrd="0" destOrd="0" presId="urn:microsoft.com/office/officeart/2005/8/layout/radial6"/>
    <dgm:cxn modelId="{196F9607-E49E-41F2-9198-84D1C7A40C6F}" type="presOf" srcId="{97C4009D-FECF-45C8-B149-F101D4B0399E}" destId="{16C0CB64-16B4-401A-90EF-9BFC8162B7D0}" srcOrd="0" destOrd="0" presId="urn:microsoft.com/office/officeart/2005/8/layout/radial6"/>
    <dgm:cxn modelId="{AB548605-9BEB-4D87-B701-C308A9F9DFD1}" type="presOf" srcId="{D3A650B4-683D-4443-8923-E285242C6A1D}" destId="{ADF595BE-EB8F-40A9-BFF2-BA6A58B19B4F}" srcOrd="0" destOrd="0" presId="urn:microsoft.com/office/officeart/2005/8/layout/radial6"/>
    <dgm:cxn modelId="{E2E75412-1F45-4157-A10E-FCB00AAC4EE6}" srcId="{BE3A18D6-3083-4CE9-9FFE-751EB419B1C8}" destId="{7918A772-B862-4BBA-84B3-68901C217869}" srcOrd="5" destOrd="0" parTransId="{D98CA83D-DF73-48FF-AEBE-4766FFEC8C13}" sibTransId="{D3A650B4-683D-4443-8923-E285242C6A1D}"/>
    <dgm:cxn modelId="{A33571C6-32AF-4EFE-8E5E-1780437E2023}" srcId="{BE3A18D6-3083-4CE9-9FFE-751EB419B1C8}" destId="{D12D78DB-D529-4233-B38A-4686A32D557C}" srcOrd="3" destOrd="0" parTransId="{DCE05BA1-9976-4788-A8DC-5646068CE1A0}" sibTransId="{A3BD27FA-5C42-4B5A-A166-278E7FB20292}"/>
    <dgm:cxn modelId="{9648951A-F29E-4F09-931D-FBB971EFDFF6}" type="presParOf" srcId="{BCC231BC-BD70-4395-8A35-D705853DDC27}" destId="{C38277B3-0EC6-41F8-93FF-EB4807ECEBE6}" srcOrd="0" destOrd="0" presId="urn:microsoft.com/office/officeart/2005/8/layout/radial6"/>
    <dgm:cxn modelId="{20583CF3-0841-41DA-8C2D-C3BB942F7BAC}" type="presParOf" srcId="{BCC231BC-BD70-4395-8A35-D705853DDC27}" destId="{FE26B794-981A-4DFB-82E8-910C7C9583AA}" srcOrd="1" destOrd="0" presId="urn:microsoft.com/office/officeart/2005/8/layout/radial6"/>
    <dgm:cxn modelId="{58DA91DC-813F-422E-BA1E-CB4574F90BB6}" type="presParOf" srcId="{BCC231BC-BD70-4395-8A35-D705853DDC27}" destId="{B53DC4C9-6EC6-4792-BF56-0CF07B7F0B14}" srcOrd="2" destOrd="0" presId="urn:microsoft.com/office/officeart/2005/8/layout/radial6"/>
    <dgm:cxn modelId="{BF2794DE-E4B7-4177-8548-B080B1243835}" type="presParOf" srcId="{BCC231BC-BD70-4395-8A35-D705853DDC27}" destId="{F1AB2906-5803-466C-A369-A8418F9C41E7}" srcOrd="3" destOrd="0" presId="urn:microsoft.com/office/officeart/2005/8/layout/radial6"/>
    <dgm:cxn modelId="{2B3324BF-099A-4539-9DDE-1DF85829F007}" type="presParOf" srcId="{BCC231BC-BD70-4395-8A35-D705853DDC27}" destId="{C1E6B4EA-0237-4F0C-BFA1-9DA5C2F3C3CD}" srcOrd="4" destOrd="0" presId="urn:microsoft.com/office/officeart/2005/8/layout/radial6"/>
    <dgm:cxn modelId="{46627DCE-29AD-468D-B901-FEBB859CC747}" type="presParOf" srcId="{BCC231BC-BD70-4395-8A35-D705853DDC27}" destId="{2D0BAF51-EFAE-473E-9F6C-5F15E02BBE75}" srcOrd="5" destOrd="0" presId="urn:microsoft.com/office/officeart/2005/8/layout/radial6"/>
    <dgm:cxn modelId="{C9658899-AD9E-4BC7-9D8E-9CAFCCF2CF14}" type="presParOf" srcId="{BCC231BC-BD70-4395-8A35-D705853DDC27}" destId="{75A1DAA5-4656-4DA5-845B-4D9D619B98AE}" srcOrd="6" destOrd="0" presId="urn:microsoft.com/office/officeart/2005/8/layout/radial6"/>
    <dgm:cxn modelId="{F56E1AAE-7BB2-4CA4-8C61-36CF6FF71C4F}" type="presParOf" srcId="{BCC231BC-BD70-4395-8A35-D705853DDC27}" destId="{57BCB3D6-8D0B-4A00-A81F-53D9A9A33DB8}" srcOrd="7" destOrd="0" presId="urn:microsoft.com/office/officeart/2005/8/layout/radial6"/>
    <dgm:cxn modelId="{D05FF621-37FA-4791-8CD4-AE052E8FA3A4}" type="presParOf" srcId="{BCC231BC-BD70-4395-8A35-D705853DDC27}" destId="{C8E570E8-641C-492E-B273-073763BC0C02}" srcOrd="8" destOrd="0" presId="urn:microsoft.com/office/officeart/2005/8/layout/radial6"/>
    <dgm:cxn modelId="{4CA65A8E-28AE-4660-A567-B808B36E687C}" type="presParOf" srcId="{BCC231BC-BD70-4395-8A35-D705853DDC27}" destId="{A8E2253C-8B96-4789-8DAB-FC77878B9D7B}" srcOrd="9" destOrd="0" presId="urn:microsoft.com/office/officeart/2005/8/layout/radial6"/>
    <dgm:cxn modelId="{21EF92F9-DD35-4F90-BA32-CCA4F20A895A}" type="presParOf" srcId="{BCC231BC-BD70-4395-8A35-D705853DDC27}" destId="{59A990C5-7511-4A08-BCEC-449657FBF908}" srcOrd="10" destOrd="0" presId="urn:microsoft.com/office/officeart/2005/8/layout/radial6"/>
    <dgm:cxn modelId="{0F685D26-DC73-41F2-955A-2EC9D747E724}" type="presParOf" srcId="{BCC231BC-BD70-4395-8A35-D705853DDC27}" destId="{658B74C2-00A5-419B-A2A0-59077C0C2D04}" srcOrd="11" destOrd="0" presId="urn:microsoft.com/office/officeart/2005/8/layout/radial6"/>
    <dgm:cxn modelId="{36C75D1D-4AD5-4A5C-8505-44A6E23861AF}" type="presParOf" srcId="{BCC231BC-BD70-4395-8A35-D705853DDC27}" destId="{B2D8C173-CECA-4B12-8D78-50B02D95E20E}" srcOrd="12" destOrd="0" presId="urn:microsoft.com/office/officeart/2005/8/layout/radial6"/>
    <dgm:cxn modelId="{A6EC63E4-9319-496F-97DE-E9B61E571AA3}" type="presParOf" srcId="{BCC231BC-BD70-4395-8A35-D705853DDC27}" destId="{C02C7A9E-8D4C-4D0B-897A-571E494E02A4}" srcOrd="13" destOrd="0" presId="urn:microsoft.com/office/officeart/2005/8/layout/radial6"/>
    <dgm:cxn modelId="{1174F00C-04E8-4008-93F0-A565DF068EFB}" type="presParOf" srcId="{BCC231BC-BD70-4395-8A35-D705853DDC27}" destId="{F9D29749-8037-4E4B-9C26-31282F73B6A5}" srcOrd="14" destOrd="0" presId="urn:microsoft.com/office/officeart/2005/8/layout/radial6"/>
    <dgm:cxn modelId="{F10FA265-D248-4A0E-9428-FBAA42D3E144}" type="presParOf" srcId="{BCC231BC-BD70-4395-8A35-D705853DDC27}" destId="{16C0CB64-16B4-401A-90EF-9BFC8162B7D0}" srcOrd="15" destOrd="0" presId="urn:microsoft.com/office/officeart/2005/8/layout/radial6"/>
    <dgm:cxn modelId="{CEFEF546-2059-4F19-82B9-F633D36405FF}" type="presParOf" srcId="{BCC231BC-BD70-4395-8A35-D705853DDC27}" destId="{EC40DE0C-4C0D-4FEB-9D91-810B39156C15}" srcOrd="16" destOrd="0" presId="urn:microsoft.com/office/officeart/2005/8/layout/radial6"/>
    <dgm:cxn modelId="{5E5F60F7-FC1D-4F0D-B4C9-80B9F81265B6}" type="presParOf" srcId="{BCC231BC-BD70-4395-8A35-D705853DDC27}" destId="{096AB3B1-2314-464A-917A-A94C2429F620}" srcOrd="17" destOrd="0" presId="urn:microsoft.com/office/officeart/2005/8/layout/radial6"/>
    <dgm:cxn modelId="{F572E1E6-A968-4253-AF1A-B1B88ED30F0C}" type="presParOf" srcId="{BCC231BC-BD70-4395-8A35-D705853DDC27}" destId="{ADF595BE-EB8F-40A9-BFF2-BA6A58B19B4F}" srcOrd="18"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7672B20-40B7-4D05-A874-D33D35267229}"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GB"/>
        </a:p>
      </dgm:t>
    </dgm:pt>
    <dgm:pt modelId="{46C1FA79-53C4-423B-87D8-71AF4BA4E8A1}">
      <dgm:prSet phldrT="[Text]"/>
      <dgm:spPr/>
      <dgm:t>
        <a:bodyPr/>
        <a:lstStyle/>
        <a:p>
          <a:r>
            <a:rPr lang="en-GB"/>
            <a:t>Register </a:t>
          </a:r>
          <a:endParaRPr lang="en-GB" dirty="0"/>
        </a:p>
      </dgm:t>
    </dgm:pt>
    <dgm:pt modelId="{1D73BD9B-C70F-4923-A28B-AA656247168B}" type="parTrans" cxnId="{EF5869AA-9CB2-4108-9469-D8312A3A14E9}">
      <dgm:prSet/>
      <dgm:spPr/>
      <dgm:t>
        <a:bodyPr/>
        <a:lstStyle/>
        <a:p>
          <a:endParaRPr lang="en-GB"/>
        </a:p>
      </dgm:t>
    </dgm:pt>
    <dgm:pt modelId="{B262F1F6-8ED3-4263-945E-6BB6EDD967E3}" type="sibTrans" cxnId="{EF5869AA-9CB2-4108-9469-D8312A3A14E9}">
      <dgm:prSet/>
      <dgm:spPr/>
      <dgm:t>
        <a:bodyPr/>
        <a:lstStyle/>
        <a:p>
          <a:endParaRPr lang="en-GB" dirty="0"/>
        </a:p>
      </dgm:t>
    </dgm:pt>
    <dgm:pt modelId="{B6BE8040-58CB-4F55-949F-352CE2A2C6BB}">
      <dgm:prSet phldrT="[Text]"/>
      <dgm:spPr/>
      <dgm:t>
        <a:bodyPr/>
        <a:lstStyle/>
        <a:p>
          <a:r>
            <a:rPr lang="en-GB"/>
            <a:t>Personal details </a:t>
          </a:r>
          <a:endParaRPr lang="en-GB" dirty="0"/>
        </a:p>
      </dgm:t>
    </dgm:pt>
    <dgm:pt modelId="{52F06041-1EAE-498F-B8DE-F98EEE9E7A9F}" type="parTrans" cxnId="{ACBC307E-6872-4508-8F0F-0831171615B9}">
      <dgm:prSet/>
      <dgm:spPr/>
      <dgm:t>
        <a:bodyPr/>
        <a:lstStyle/>
        <a:p>
          <a:endParaRPr lang="en-GB"/>
        </a:p>
      </dgm:t>
    </dgm:pt>
    <dgm:pt modelId="{EC176768-0E5F-469B-B8B5-0D6FD655699B}" type="sibTrans" cxnId="{ACBC307E-6872-4508-8F0F-0831171615B9}">
      <dgm:prSet/>
      <dgm:spPr/>
      <dgm:t>
        <a:bodyPr/>
        <a:lstStyle/>
        <a:p>
          <a:endParaRPr lang="en-GB" dirty="0"/>
        </a:p>
      </dgm:t>
    </dgm:pt>
    <dgm:pt modelId="{4195D5F7-1E38-4A63-914F-22153C0374BF}">
      <dgm:prSet phldrT="[Text]"/>
      <dgm:spPr/>
      <dgm:t>
        <a:bodyPr/>
        <a:lstStyle/>
        <a:p>
          <a:r>
            <a:rPr lang="en-GB"/>
            <a:t>Additional information </a:t>
          </a:r>
          <a:endParaRPr lang="en-GB" dirty="0"/>
        </a:p>
      </dgm:t>
    </dgm:pt>
    <dgm:pt modelId="{14ADE291-25F9-43D7-94A6-8EA70EC50F70}" type="parTrans" cxnId="{00D0709B-9867-4652-ADD0-F38951F0C250}">
      <dgm:prSet/>
      <dgm:spPr/>
      <dgm:t>
        <a:bodyPr/>
        <a:lstStyle/>
        <a:p>
          <a:endParaRPr lang="en-GB"/>
        </a:p>
      </dgm:t>
    </dgm:pt>
    <dgm:pt modelId="{1C8864D5-3F1D-48D1-9993-3F1F265F2C27}" type="sibTrans" cxnId="{00D0709B-9867-4652-ADD0-F38951F0C250}">
      <dgm:prSet/>
      <dgm:spPr/>
      <dgm:t>
        <a:bodyPr/>
        <a:lstStyle/>
        <a:p>
          <a:endParaRPr lang="en-GB" dirty="0"/>
        </a:p>
      </dgm:t>
    </dgm:pt>
    <dgm:pt modelId="{838E0D07-80A3-4D7B-B7B2-51EF790ABF58}">
      <dgm:prSet phldrT="[Text]"/>
      <dgm:spPr/>
      <dgm:t>
        <a:bodyPr/>
        <a:lstStyle/>
        <a:p>
          <a:r>
            <a:rPr lang="en-GB"/>
            <a:t>Education</a:t>
          </a:r>
          <a:endParaRPr lang="en-GB" dirty="0"/>
        </a:p>
      </dgm:t>
    </dgm:pt>
    <dgm:pt modelId="{A52078C9-8215-4F9B-B0E8-A951626487A4}" type="parTrans" cxnId="{619703F7-5FCE-4E65-8296-B774F1F0F138}">
      <dgm:prSet/>
      <dgm:spPr/>
      <dgm:t>
        <a:bodyPr/>
        <a:lstStyle/>
        <a:p>
          <a:endParaRPr lang="en-GB"/>
        </a:p>
      </dgm:t>
    </dgm:pt>
    <dgm:pt modelId="{CD9CFC0A-11C8-492C-B9FE-10CC0CE2179E}" type="sibTrans" cxnId="{619703F7-5FCE-4E65-8296-B774F1F0F138}">
      <dgm:prSet/>
      <dgm:spPr/>
      <dgm:t>
        <a:bodyPr/>
        <a:lstStyle/>
        <a:p>
          <a:endParaRPr lang="en-GB" dirty="0"/>
        </a:p>
      </dgm:t>
    </dgm:pt>
    <dgm:pt modelId="{666E7906-2F82-40B7-A09B-748D2547B2CB}">
      <dgm:prSet phldrT="[Text]"/>
      <dgm:spPr/>
      <dgm:t>
        <a:bodyPr/>
        <a:lstStyle/>
        <a:p>
          <a:r>
            <a:rPr lang="en-GB"/>
            <a:t>Employment</a:t>
          </a:r>
          <a:endParaRPr lang="en-GB" dirty="0"/>
        </a:p>
      </dgm:t>
    </dgm:pt>
    <dgm:pt modelId="{7386B3B8-CD72-4ABA-9D96-DDB9A7348A95}" type="parTrans" cxnId="{955E2A07-6AE3-4C8A-83B0-36EE707F25AE}">
      <dgm:prSet/>
      <dgm:spPr/>
      <dgm:t>
        <a:bodyPr/>
        <a:lstStyle/>
        <a:p>
          <a:endParaRPr lang="en-GB"/>
        </a:p>
      </dgm:t>
    </dgm:pt>
    <dgm:pt modelId="{024E4FBF-DCA4-453C-9DC9-F998C3EC482C}" type="sibTrans" cxnId="{955E2A07-6AE3-4C8A-83B0-36EE707F25AE}">
      <dgm:prSet/>
      <dgm:spPr/>
      <dgm:t>
        <a:bodyPr/>
        <a:lstStyle/>
        <a:p>
          <a:endParaRPr lang="en-GB" dirty="0"/>
        </a:p>
      </dgm:t>
    </dgm:pt>
    <dgm:pt modelId="{83BF5CB2-9F01-4DA3-A3EC-A2741A96D620}">
      <dgm:prSet phldrT="[Text]"/>
      <dgm:spPr/>
      <dgm:t>
        <a:bodyPr/>
        <a:lstStyle/>
        <a:p>
          <a:r>
            <a:rPr lang="en-GB" dirty="0"/>
            <a:t>Personal Statement</a:t>
          </a:r>
        </a:p>
      </dgm:t>
    </dgm:pt>
    <dgm:pt modelId="{2986BAA0-DB93-4FC5-B4AC-67C4339058C6}" type="parTrans" cxnId="{8D19C4D2-6556-4021-A769-166765608C24}">
      <dgm:prSet/>
      <dgm:spPr/>
      <dgm:t>
        <a:bodyPr/>
        <a:lstStyle/>
        <a:p>
          <a:endParaRPr lang="en-GB"/>
        </a:p>
      </dgm:t>
    </dgm:pt>
    <dgm:pt modelId="{15320154-EF77-4537-85EE-AC760CD42AE2}" type="sibTrans" cxnId="{8D19C4D2-6556-4021-A769-166765608C24}">
      <dgm:prSet/>
      <dgm:spPr/>
      <dgm:t>
        <a:bodyPr/>
        <a:lstStyle/>
        <a:p>
          <a:endParaRPr lang="en-GB" dirty="0"/>
        </a:p>
      </dgm:t>
    </dgm:pt>
    <dgm:pt modelId="{A24F17BD-8DC3-447C-B8AC-25E4822D34F6}">
      <dgm:prSet phldrT="[Text]"/>
      <dgm:spPr>
        <a:ln w="19050">
          <a:solidFill>
            <a:srgbClr val="ED6708"/>
          </a:solidFill>
        </a:ln>
      </dgm:spPr>
      <dgm:t>
        <a:bodyPr/>
        <a:lstStyle/>
        <a:p>
          <a:r>
            <a:rPr lang="en-GB"/>
            <a:t>Reference</a:t>
          </a:r>
          <a:endParaRPr lang="en-GB" dirty="0"/>
        </a:p>
      </dgm:t>
    </dgm:pt>
    <dgm:pt modelId="{0D25E771-948E-4EC0-8128-B5F4BB10D843}" type="parTrans" cxnId="{5A4D839A-57B8-43A9-A8E5-D7040A5D5F66}">
      <dgm:prSet/>
      <dgm:spPr/>
      <dgm:t>
        <a:bodyPr/>
        <a:lstStyle/>
        <a:p>
          <a:endParaRPr lang="en-GB"/>
        </a:p>
      </dgm:t>
    </dgm:pt>
    <dgm:pt modelId="{2A6776DF-EF74-4BA9-939D-83364E0BDE7D}" type="sibTrans" cxnId="{5A4D839A-57B8-43A9-A8E5-D7040A5D5F66}">
      <dgm:prSet/>
      <dgm:spPr/>
      <dgm:t>
        <a:bodyPr/>
        <a:lstStyle/>
        <a:p>
          <a:endParaRPr lang="en-GB" dirty="0"/>
        </a:p>
      </dgm:t>
    </dgm:pt>
    <dgm:pt modelId="{150746EF-5FE5-4787-B9B7-E699562FA5BE}">
      <dgm:prSet phldrT="[Text]"/>
      <dgm:spPr/>
      <dgm:t>
        <a:bodyPr/>
        <a:lstStyle/>
        <a:p>
          <a:r>
            <a:rPr lang="en-GB" dirty="0"/>
            <a:t>Declaration</a:t>
          </a:r>
        </a:p>
      </dgm:t>
    </dgm:pt>
    <dgm:pt modelId="{66C61C37-C471-496B-B637-F811816BD7AC}" type="parTrans" cxnId="{551D1727-6934-457E-B4DD-2D2FDABD18A7}">
      <dgm:prSet/>
      <dgm:spPr/>
      <dgm:t>
        <a:bodyPr/>
        <a:lstStyle/>
        <a:p>
          <a:endParaRPr lang="en-GB"/>
        </a:p>
      </dgm:t>
    </dgm:pt>
    <dgm:pt modelId="{5666C208-875D-4F00-86A9-09A5786D015A}" type="sibTrans" cxnId="{551D1727-6934-457E-B4DD-2D2FDABD18A7}">
      <dgm:prSet/>
      <dgm:spPr/>
      <dgm:t>
        <a:bodyPr/>
        <a:lstStyle/>
        <a:p>
          <a:endParaRPr lang="en-GB" dirty="0"/>
        </a:p>
      </dgm:t>
    </dgm:pt>
    <dgm:pt modelId="{93D8E99F-2C8B-4332-971A-17087A9531C1}">
      <dgm:prSet phldrT="[Text]"/>
      <dgm:spPr/>
      <dgm:t>
        <a:bodyPr/>
        <a:lstStyle/>
        <a:p>
          <a:r>
            <a:rPr lang="en-GB" dirty="0"/>
            <a:t>Payment</a:t>
          </a:r>
        </a:p>
      </dgm:t>
    </dgm:pt>
    <dgm:pt modelId="{5783F7B6-03D4-40B5-B501-1340E392B4DB}" type="parTrans" cxnId="{8313F9FF-BAA8-46AB-A6FA-63D5DB23A4D0}">
      <dgm:prSet/>
      <dgm:spPr/>
      <dgm:t>
        <a:bodyPr/>
        <a:lstStyle/>
        <a:p>
          <a:endParaRPr lang="en-GB"/>
        </a:p>
      </dgm:t>
    </dgm:pt>
    <dgm:pt modelId="{E65E4B23-7FD7-44C4-9833-FA2BFDB74E2F}" type="sibTrans" cxnId="{8313F9FF-BAA8-46AB-A6FA-63D5DB23A4D0}">
      <dgm:prSet/>
      <dgm:spPr/>
      <dgm:t>
        <a:bodyPr/>
        <a:lstStyle/>
        <a:p>
          <a:endParaRPr lang="en-GB" dirty="0"/>
        </a:p>
      </dgm:t>
    </dgm:pt>
    <dgm:pt modelId="{88C80BDB-5398-49D4-B263-2A16A296FECE}">
      <dgm:prSet phldrT="[Text]"/>
      <dgm:spPr>
        <a:solidFill>
          <a:srgbClr val="424A4F"/>
        </a:solidFill>
        <a:ln w="57150">
          <a:solidFill>
            <a:srgbClr val="9857AE"/>
          </a:solidFill>
        </a:ln>
      </dgm:spPr>
      <dgm:t>
        <a:bodyPr/>
        <a:lstStyle/>
        <a:p>
          <a:r>
            <a:rPr lang="en-GB" dirty="0"/>
            <a:t>Application sent</a:t>
          </a:r>
        </a:p>
      </dgm:t>
    </dgm:pt>
    <dgm:pt modelId="{F6617AC8-293B-488C-9D0E-A42F2F51AE12}" type="parTrans" cxnId="{09E6B425-88A2-4220-9460-C42DBA23DA9D}">
      <dgm:prSet/>
      <dgm:spPr/>
      <dgm:t>
        <a:bodyPr/>
        <a:lstStyle/>
        <a:p>
          <a:endParaRPr lang="en-GB"/>
        </a:p>
      </dgm:t>
    </dgm:pt>
    <dgm:pt modelId="{BED391A8-BC7A-4870-AEB3-BDE1EAD3A9F0}" type="sibTrans" cxnId="{09E6B425-88A2-4220-9460-C42DBA23DA9D}">
      <dgm:prSet/>
      <dgm:spPr/>
      <dgm:t>
        <a:bodyPr/>
        <a:lstStyle/>
        <a:p>
          <a:endParaRPr lang="en-GB" dirty="0"/>
        </a:p>
      </dgm:t>
    </dgm:pt>
    <dgm:pt modelId="{A06C5BAD-CFCB-451C-9992-07FAA214D23B}">
      <dgm:prSet phldrT="[Text]"/>
      <dgm:spPr/>
      <dgm:t>
        <a:bodyPr/>
        <a:lstStyle/>
        <a:p>
          <a:r>
            <a:rPr lang="en-GB"/>
            <a:t>Track application status </a:t>
          </a:r>
          <a:endParaRPr lang="en-GB" dirty="0"/>
        </a:p>
      </dgm:t>
    </dgm:pt>
    <dgm:pt modelId="{0874FFC5-1B22-4E4D-A785-83CCB6BA3645}" type="parTrans" cxnId="{3261DEFB-CD51-4624-AD81-E4F1AF6B1144}">
      <dgm:prSet/>
      <dgm:spPr/>
      <dgm:t>
        <a:bodyPr/>
        <a:lstStyle/>
        <a:p>
          <a:endParaRPr lang="en-GB"/>
        </a:p>
      </dgm:t>
    </dgm:pt>
    <dgm:pt modelId="{B0B1C7C1-9991-40A5-9D6B-21F07845F8FD}" type="sibTrans" cxnId="{3261DEFB-CD51-4624-AD81-E4F1AF6B1144}">
      <dgm:prSet/>
      <dgm:spPr/>
      <dgm:t>
        <a:bodyPr/>
        <a:lstStyle/>
        <a:p>
          <a:endParaRPr lang="en-GB"/>
        </a:p>
      </dgm:t>
    </dgm:pt>
    <dgm:pt modelId="{BBB65938-2802-46B1-8CDD-009F58CCF5DB}">
      <dgm:prSet/>
      <dgm:spPr/>
      <dgm:t>
        <a:bodyPr/>
        <a:lstStyle/>
        <a:p>
          <a:r>
            <a:rPr lang="en-GB"/>
            <a:t>Choices </a:t>
          </a:r>
          <a:endParaRPr lang="en-GB" dirty="0"/>
        </a:p>
      </dgm:t>
    </dgm:pt>
    <dgm:pt modelId="{B8F7EC42-AB60-4DB5-8B16-9132979E1CCD}" type="parTrans" cxnId="{146E3DCC-DE4B-44E6-90F5-3D122C64B96E}">
      <dgm:prSet/>
      <dgm:spPr/>
      <dgm:t>
        <a:bodyPr/>
        <a:lstStyle/>
        <a:p>
          <a:endParaRPr lang="en-GB"/>
        </a:p>
      </dgm:t>
    </dgm:pt>
    <dgm:pt modelId="{75DE7434-937D-4CC5-AF3C-6A72A97343F2}" type="sibTrans" cxnId="{146E3DCC-DE4B-44E6-90F5-3D122C64B96E}">
      <dgm:prSet/>
      <dgm:spPr/>
      <dgm:t>
        <a:bodyPr/>
        <a:lstStyle/>
        <a:p>
          <a:endParaRPr lang="en-GB"/>
        </a:p>
      </dgm:t>
    </dgm:pt>
    <dgm:pt modelId="{E3C89D5A-DDD6-47A1-9DF3-9198C361E624}" type="pres">
      <dgm:prSet presAssocID="{67672B20-40B7-4D05-A874-D33D35267229}" presName="diagram" presStyleCnt="0">
        <dgm:presLayoutVars>
          <dgm:dir/>
          <dgm:resizeHandles val="exact"/>
        </dgm:presLayoutVars>
      </dgm:prSet>
      <dgm:spPr/>
      <dgm:t>
        <a:bodyPr/>
        <a:lstStyle/>
        <a:p>
          <a:endParaRPr lang="en-GB"/>
        </a:p>
      </dgm:t>
    </dgm:pt>
    <dgm:pt modelId="{3A8B2A9B-3183-4753-953D-616A2D90C284}" type="pres">
      <dgm:prSet presAssocID="{46C1FA79-53C4-423B-87D8-71AF4BA4E8A1}" presName="node" presStyleLbl="node1" presStyleIdx="0" presStyleCnt="12">
        <dgm:presLayoutVars>
          <dgm:bulletEnabled val="1"/>
        </dgm:presLayoutVars>
      </dgm:prSet>
      <dgm:spPr/>
      <dgm:t>
        <a:bodyPr/>
        <a:lstStyle/>
        <a:p>
          <a:endParaRPr lang="en-GB"/>
        </a:p>
      </dgm:t>
    </dgm:pt>
    <dgm:pt modelId="{D6CF9AF4-F83A-4FF5-A3BA-53398471C52F}" type="pres">
      <dgm:prSet presAssocID="{B262F1F6-8ED3-4263-945E-6BB6EDD967E3}" presName="sibTrans" presStyleLbl="sibTrans2D1" presStyleIdx="0" presStyleCnt="11"/>
      <dgm:spPr/>
      <dgm:t>
        <a:bodyPr/>
        <a:lstStyle/>
        <a:p>
          <a:endParaRPr lang="en-GB"/>
        </a:p>
      </dgm:t>
    </dgm:pt>
    <dgm:pt modelId="{AB8897A5-2653-420D-9261-4490406A8779}" type="pres">
      <dgm:prSet presAssocID="{B262F1F6-8ED3-4263-945E-6BB6EDD967E3}" presName="connectorText" presStyleLbl="sibTrans2D1" presStyleIdx="0" presStyleCnt="11"/>
      <dgm:spPr/>
      <dgm:t>
        <a:bodyPr/>
        <a:lstStyle/>
        <a:p>
          <a:endParaRPr lang="en-GB"/>
        </a:p>
      </dgm:t>
    </dgm:pt>
    <dgm:pt modelId="{37DE4DAB-CEF6-45DF-BBA8-423F02E70EB8}" type="pres">
      <dgm:prSet presAssocID="{B6BE8040-58CB-4F55-949F-352CE2A2C6BB}" presName="node" presStyleLbl="node1" presStyleIdx="1" presStyleCnt="12">
        <dgm:presLayoutVars>
          <dgm:bulletEnabled val="1"/>
        </dgm:presLayoutVars>
      </dgm:prSet>
      <dgm:spPr/>
      <dgm:t>
        <a:bodyPr/>
        <a:lstStyle/>
        <a:p>
          <a:endParaRPr lang="en-GB"/>
        </a:p>
      </dgm:t>
    </dgm:pt>
    <dgm:pt modelId="{02342FF1-07A8-4DB1-ABD9-7588207825DA}" type="pres">
      <dgm:prSet presAssocID="{EC176768-0E5F-469B-B8B5-0D6FD655699B}" presName="sibTrans" presStyleLbl="sibTrans2D1" presStyleIdx="1" presStyleCnt="11"/>
      <dgm:spPr/>
      <dgm:t>
        <a:bodyPr/>
        <a:lstStyle/>
        <a:p>
          <a:endParaRPr lang="en-GB"/>
        </a:p>
      </dgm:t>
    </dgm:pt>
    <dgm:pt modelId="{E978A0F4-69B7-4D49-832C-7FD73CD9BE6D}" type="pres">
      <dgm:prSet presAssocID="{EC176768-0E5F-469B-B8B5-0D6FD655699B}" presName="connectorText" presStyleLbl="sibTrans2D1" presStyleIdx="1" presStyleCnt="11"/>
      <dgm:spPr/>
      <dgm:t>
        <a:bodyPr/>
        <a:lstStyle/>
        <a:p>
          <a:endParaRPr lang="en-GB"/>
        </a:p>
      </dgm:t>
    </dgm:pt>
    <dgm:pt modelId="{0D912963-DF80-4C33-9A10-E1643E883785}" type="pres">
      <dgm:prSet presAssocID="{4195D5F7-1E38-4A63-914F-22153C0374BF}" presName="node" presStyleLbl="node1" presStyleIdx="2" presStyleCnt="12">
        <dgm:presLayoutVars>
          <dgm:bulletEnabled val="1"/>
        </dgm:presLayoutVars>
      </dgm:prSet>
      <dgm:spPr/>
      <dgm:t>
        <a:bodyPr/>
        <a:lstStyle/>
        <a:p>
          <a:endParaRPr lang="en-GB"/>
        </a:p>
      </dgm:t>
    </dgm:pt>
    <dgm:pt modelId="{346B9192-02CA-4EE7-B294-CC7C688DC539}" type="pres">
      <dgm:prSet presAssocID="{1C8864D5-3F1D-48D1-9993-3F1F265F2C27}" presName="sibTrans" presStyleLbl="sibTrans2D1" presStyleIdx="2" presStyleCnt="11"/>
      <dgm:spPr/>
      <dgm:t>
        <a:bodyPr/>
        <a:lstStyle/>
        <a:p>
          <a:endParaRPr lang="en-GB"/>
        </a:p>
      </dgm:t>
    </dgm:pt>
    <dgm:pt modelId="{1140768B-FDE6-4863-AF99-778CB8B6FF54}" type="pres">
      <dgm:prSet presAssocID="{1C8864D5-3F1D-48D1-9993-3F1F265F2C27}" presName="connectorText" presStyleLbl="sibTrans2D1" presStyleIdx="2" presStyleCnt="11"/>
      <dgm:spPr/>
      <dgm:t>
        <a:bodyPr/>
        <a:lstStyle/>
        <a:p>
          <a:endParaRPr lang="en-GB"/>
        </a:p>
      </dgm:t>
    </dgm:pt>
    <dgm:pt modelId="{8A389D56-AC18-4E9F-A117-1E3038802A1A}" type="pres">
      <dgm:prSet presAssocID="{BBB65938-2802-46B1-8CDD-009F58CCF5DB}" presName="node" presStyleLbl="node1" presStyleIdx="3" presStyleCnt="12">
        <dgm:presLayoutVars>
          <dgm:bulletEnabled val="1"/>
        </dgm:presLayoutVars>
      </dgm:prSet>
      <dgm:spPr/>
      <dgm:t>
        <a:bodyPr/>
        <a:lstStyle/>
        <a:p>
          <a:endParaRPr lang="en-GB"/>
        </a:p>
      </dgm:t>
    </dgm:pt>
    <dgm:pt modelId="{F49FC9DE-24F2-4BBD-9770-3234590F4FE9}" type="pres">
      <dgm:prSet presAssocID="{75DE7434-937D-4CC5-AF3C-6A72A97343F2}" presName="sibTrans" presStyleLbl="sibTrans2D1" presStyleIdx="3" presStyleCnt="11"/>
      <dgm:spPr/>
      <dgm:t>
        <a:bodyPr/>
        <a:lstStyle/>
        <a:p>
          <a:endParaRPr lang="en-GB"/>
        </a:p>
      </dgm:t>
    </dgm:pt>
    <dgm:pt modelId="{F27271F7-A054-4C0D-9953-695389EC5214}" type="pres">
      <dgm:prSet presAssocID="{75DE7434-937D-4CC5-AF3C-6A72A97343F2}" presName="connectorText" presStyleLbl="sibTrans2D1" presStyleIdx="3" presStyleCnt="11"/>
      <dgm:spPr/>
      <dgm:t>
        <a:bodyPr/>
        <a:lstStyle/>
        <a:p>
          <a:endParaRPr lang="en-GB"/>
        </a:p>
      </dgm:t>
    </dgm:pt>
    <dgm:pt modelId="{C377FC98-DA9D-458A-A32A-9CF7987731F1}" type="pres">
      <dgm:prSet presAssocID="{838E0D07-80A3-4D7B-B7B2-51EF790ABF58}" presName="node" presStyleLbl="node1" presStyleIdx="4" presStyleCnt="12" custLinFactNeighborX="229" custLinFactNeighborY="-1927">
        <dgm:presLayoutVars>
          <dgm:bulletEnabled val="1"/>
        </dgm:presLayoutVars>
      </dgm:prSet>
      <dgm:spPr/>
      <dgm:t>
        <a:bodyPr/>
        <a:lstStyle/>
        <a:p>
          <a:endParaRPr lang="en-GB"/>
        </a:p>
      </dgm:t>
    </dgm:pt>
    <dgm:pt modelId="{CD3FB081-991C-4E0A-81F0-9427EE8293D7}" type="pres">
      <dgm:prSet presAssocID="{CD9CFC0A-11C8-492C-B9FE-10CC0CE2179E}" presName="sibTrans" presStyleLbl="sibTrans2D1" presStyleIdx="4" presStyleCnt="11"/>
      <dgm:spPr/>
      <dgm:t>
        <a:bodyPr/>
        <a:lstStyle/>
        <a:p>
          <a:endParaRPr lang="en-GB"/>
        </a:p>
      </dgm:t>
    </dgm:pt>
    <dgm:pt modelId="{47136510-11A7-400A-ACC7-D209CEC62C1A}" type="pres">
      <dgm:prSet presAssocID="{CD9CFC0A-11C8-492C-B9FE-10CC0CE2179E}" presName="connectorText" presStyleLbl="sibTrans2D1" presStyleIdx="4" presStyleCnt="11"/>
      <dgm:spPr/>
      <dgm:t>
        <a:bodyPr/>
        <a:lstStyle/>
        <a:p>
          <a:endParaRPr lang="en-GB"/>
        </a:p>
      </dgm:t>
    </dgm:pt>
    <dgm:pt modelId="{A8D10563-FCEC-4EFF-ABAA-45BD87B964BA}" type="pres">
      <dgm:prSet presAssocID="{666E7906-2F82-40B7-A09B-748D2547B2CB}" presName="node" presStyleLbl="node1" presStyleIdx="5" presStyleCnt="12">
        <dgm:presLayoutVars>
          <dgm:bulletEnabled val="1"/>
        </dgm:presLayoutVars>
      </dgm:prSet>
      <dgm:spPr/>
      <dgm:t>
        <a:bodyPr/>
        <a:lstStyle/>
        <a:p>
          <a:endParaRPr lang="en-GB"/>
        </a:p>
      </dgm:t>
    </dgm:pt>
    <dgm:pt modelId="{7F13FCB6-5AB7-4C4E-9E97-7601583C16C7}" type="pres">
      <dgm:prSet presAssocID="{024E4FBF-DCA4-453C-9DC9-F998C3EC482C}" presName="sibTrans" presStyleLbl="sibTrans2D1" presStyleIdx="5" presStyleCnt="11"/>
      <dgm:spPr/>
      <dgm:t>
        <a:bodyPr/>
        <a:lstStyle/>
        <a:p>
          <a:endParaRPr lang="en-GB"/>
        </a:p>
      </dgm:t>
    </dgm:pt>
    <dgm:pt modelId="{C43CC74A-9A2E-427D-A53A-4EA6D5BF27CB}" type="pres">
      <dgm:prSet presAssocID="{024E4FBF-DCA4-453C-9DC9-F998C3EC482C}" presName="connectorText" presStyleLbl="sibTrans2D1" presStyleIdx="5" presStyleCnt="11"/>
      <dgm:spPr/>
      <dgm:t>
        <a:bodyPr/>
        <a:lstStyle/>
        <a:p>
          <a:endParaRPr lang="en-GB"/>
        </a:p>
      </dgm:t>
    </dgm:pt>
    <dgm:pt modelId="{203E1920-BBDA-4056-A0BF-EB85A21269C3}" type="pres">
      <dgm:prSet presAssocID="{83BF5CB2-9F01-4DA3-A3EC-A2741A96D620}" presName="node" presStyleLbl="node1" presStyleIdx="6" presStyleCnt="12">
        <dgm:presLayoutVars>
          <dgm:bulletEnabled val="1"/>
        </dgm:presLayoutVars>
      </dgm:prSet>
      <dgm:spPr/>
      <dgm:t>
        <a:bodyPr/>
        <a:lstStyle/>
        <a:p>
          <a:endParaRPr lang="en-GB"/>
        </a:p>
      </dgm:t>
    </dgm:pt>
    <dgm:pt modelId="{D151B116-8B45-4579-B45D-B599FC00DE46}" type="pres">
      <dgm:prSet presAssocID="{15320154-EF77-4537-85EE-AC760CD42AE2}" presName="sibTrans" presStyleLbl="sibTrans2D1" presStyleIdx="6" presStyleCnt="11"/>
      <dgm:spPr/>
      <dgm:t>
        <a:bodyPr/>
        <a:lstStyle/>
        <a:p>
          <a:endParaRPr lang="en-GB"/>
        </a:p>
      </dgm:t>
    </dgm:pt>
    <dgm:pt modelId="{12E47BA6-2F61-420F-B58F-A7263034CE0D}" type="pres">
      <dgm:prSet presAssocID="{15320154-EF77-4537-85EE-AC760CD42AE2}" presName="connectorText" presStyleLbl="sibTrans2D1" presStyleIdx="6" presStyleCnt="11"/>
      <dgm:spPr/>
      <dgm:t>
        <a:bodyPr/>
        <a:lstStyle/>
        <a:p>
          <a:endParaRPr lang="en-GB"/>
        </a:p>
      </dgm:t>
    </dgm:pt>
    <dgm:pt modelId="{8960D529-FFE1-4223-A026-D53D40FCEF94}" type="pres">
      <dgm:prSet presAssocID="{A24F17BD-8DC3-447C-B8AC-25E4822D34F6}" presName="node" presStyleLbl="node1" presStyleIdx="7" presStyleCnt="12">
        <dgm:presLayoutVars>
          <dgm:bulletEnabled val="1"/>
        </dgm:presLayoutVars>
      </dgm:prSet>
      <dgm:spPr/>
      <dgm:t>
        <a:bodyPr/>
        <a:lstStyle/>
        <a:p>
          <a:endParaRPr lang="en-GB"/>
        </a:p>
      </dgm:t>
    </dgm:pt>
    <dgm:pt modelId="{D990BA01-7A8E-4E1F-AF95-82C7662E5D44}" type="pres">
      <dgm:prSet presAssocID="{2A6776DF-EF74-4BA9-939D-83364E0BDE7D}" presName="sibTrans" presStyleLbl="sibTrans2D1" presStyleIdx="7" presStyleCnt="11"/>
      <dgm:spPr/>
      <dgm:t>
        <a:bodyPr/>
        <a:lstStyle/>
        <a:p>
          <a:endParaRPr lang="en-GB"/>
        </a:p>
      </dgm:t>
    </dgm:pt>
    <dgm:pt modelId="{06389DA6-E79E-4897-B26B-8F8657B666C3}" type="pres">
      <dgm:prSet presAssocID="{2A6776DF-EF74-4BA9-939D-83364E0BDE7D}" presName="connectorText" presStyleLbl="sibTrans2D1" presStyleIdx="7" presStyleCnt="11"/>
      <dgm:spPr/>
      <dgm:t>
        <a:bodyPr/>
        <a:lstStyle/>
        <a:p>
          <a:endParaRPr lang="en-GB"/>
        </a:p>
      </dgm:t>
    </dgm:pt>
    <dgm:pt modelId="{6CA91E45-13AF-4CE5-BC8D-FEC346337AE8}" type="pres">
      <dgm:prSet presAssocID="{150746EF-5FE5-4787-B9B7-E699562FA5BE}" presName="node" presStyleLbl="node1" presStyleIdx="8" presStyleCnt="12">
        <dgm:presLayoutVars>
          <dgm:bulletEnabled val="1"/>
        </dgm:presLayoutVars>
      </dgm:prSet>
      <dgm:spPr/>
      <dgm:t>
        <a:bodyPr/>
        <a:lstStyle/>
        <a:p>
          <a:endParaRPr lang="en-GB"/>
        </a:p>
      </dgm:t>
    </dgm:pt>
    <dgm:pt modelId="{7C71F876-173E-49A3-9956-D4AC7964658A}" type="pres">
      <dgm:prSet presAssocID="{5666C208-875D-4F00-86A9-09A5786D015A}" presName="sibTrans" presStyleLbl="sibTrans2D1" presStyleIdx="8" presStyleCnt="11"/>
      <dgm:spPr/>
      <dgm:t>
        <a:bodyPr/>
        <a:lstStyle/>
        <a:p>
          <a:endParaRPr lang="en-GB"/>
        </a:p>
      </dgm:t>
    </dgm:pt>
    <dgm:pt modelId="{540038F5-EA0E-4CDF-9B61-CA99768ECDD3}" type="pres">
      <dgm:prSet presAssocID="{5666C208-875D-4F00-86A9-09A5786D015A}" presName="connectorText" presStyleLbl="sibTrans2D1" presStyleIdx="8" presStyleCnt="11"/>
      <dgm:spPr/>
      <dgm:t>
        <a:bodyPr/>
        <a:lstStyle/>
        <a:p>
          <a:endParaRPr lang="en-GB"/>
        </a:p>
      </dgm:t>
    </dgm:pt>
    <dgm:pt modelId="{5C2CAE18-1AB3-4E2C-92CE-8E11C84857DD}" type="pres">
      <dgm:prSet presAssocID="{93D8E99F-2C8B-4332-971A-17087A9531C1}" presName="node" presStyleLbl="node1" presStyleIdx="9" presStyleCnt="12">
        <dgm:presLayoutVars>
          <dgm:bulletEnabled val="1"/>
        </dgm:presLayoutVars>
      </dgm:prSet>
      <dgm:spPr/>
      <dgm:t>
        <a:bodyPr/>
        <a:lstStyle/>
        <a:p>
          <a:endParaRPr lang="en-GB"/>
        </a:p>
      </dgm:t>
    </dgm:pt>
    <dgm:pt modelId="{0A3E050A-6D22-4DE1-8044-A45F0C19E614}" type="pres">
      <dgm:prSet presAssocID="{E65E4B23-7FD7-44C4-9833-FA2BFDB74E2F}" presName="sibTrans" presStyleLbl="sibTrans2D1" presStyleIdx="9" presStyleCnt="11"/>
      <dgm:spPr/>
      <dgm:t>
        <a:bodyPr/>
        <a:lstStyle/>
        <a:p>
          <a:endParaRPr lang="en-GB"/>
        </a:p>
      </dgm:t>
    </dgm:pt>
    <dgm:pt modelId="{BABBAEAB-009D-4095-AB4A-BB227411236C}" type="pres">
      <dgm:prSet presAssocID="{E65E4B23-7FD7-44C4-9833-FA2BFDB74E2F}" presName="connectorText" presStyleLbl="sibTrans2D1" presStyleIdx="9" presStyleCnt="11"/>
      <dgm:spPr/>
      <dgm:t>
        <a:bodyPr/>
        <a:lstStyle/>
        <a:p>
          <a:endParaRPr lang="en-GB"/>
        </a:p>
      </dgm:t>
    </dgm:pt>
    <dgm:pt modelId="{C9D364F5-10CD-4A8B-B4BB-5F80447EDA5F}" type="pres">
      <dgm:prSet presAssocID="{88C80BDB-5398-49D4-B263-2A16A296FECE}" presName="node" presStyleLbl="node1" presStyleIdx="10" presStyleCnt="12">
        <dgm:presLayoutVars>
          <dgm:bulletEnabled val="1"/>
        </dgm:presLayoutVars>
      </dgm:prSet>
      <dgm:spPr/>
      <dgm:t>
        <a:bodyPr/>
        <a:lstStyle/>
        <a:p>
          <a:endParaRPr lang="en-GB"/>
        </a:p>
      </dgm:t>
    </dgm:pt>
    <dgm:pt modelId="{87F50147-2E21-4315-B80B-63E416DACB54}" type="pres">
      <dgm:prSet presAssocID="{BED391A8-BC7A-4870-AEB3-BDE1EAD3A9F0}" presName="sibTrans" presStyleLbl="sibTrans2D1" presStyleIdx="10" presStyleCnt="11"/>
      <dgm:spPr/>
      <dgm:t>
        <a:bodyPr/>
        <a:lstStyle/>
        <a:p>
          <a:endParaRPr lang="en-GB"/>
        </a:p>
      </dgm:t>
    </dgm:pt>
    <dgm:pt modelId="{712E306B-6F4F-4A85-BF6F-C37D8C31FF76}" type="pres">
      <dgm:prSet presAssocID="{BED391A8-BC7A-4870-AEB3-BDE1EAD3A9F0}" presName="connectorText" presStyleLbl="sibTrans2D1" presStyleIdx="10" presStyleCnt="11"/>
      <dgm:spPr/>
      <dgm:t>
        <a:bodyPr/>
        <a:lstStyle/>
        <a:p>
          <a:endParaRPr lang="en-GB"/>
        </a:p>
      </dgm:t>
    </dgm:pt>
    <dgm:pt modelId="{66EE6C82-91BF-4AE5-9221-ED1BF33504FE}" type="pres">
      <dgm:prSet presAssocID="{A06C5BAD-CFCB-451C-9992-07FAA214D23B}" presName="node" presStyleLbl="node1" presStyleIdx="11" presStyleCnt="12">
        <dgm:presLayoutVars>
          <dgm:bulletEnabled val="1"/>
        </dgm:presLayoutVars>
      </dgm:prSet>
      <dgm:spPr/>
      <dgm:t>
        <a:bodyPr/>
        <a:lstStyle/>
        <a:p>
          <a:endParaRPr lang="en-GB"/>
        </a:p>
      </dgm:t>
    </dgm:pt>
  </dgm:ptLst>
  <dgm:cxnLst>
    <dgm:cxn modelId="{D3D852DE-2279-473E-9720-0253D956DCCF}" type="presOf" srcId="{E65E4B23-7FD7-44C4-9833-FA2BFDB74E2F}" destId="{BABBAEAB-009D-4095-AB4A-BB227411236C}" srcOrd="1" destOrd="0" presId="urn:microsoft.com/office/officeart/2005/8/layout/process5"/>
    <dgm:cxn modelId="{1B4DE237-7AB9-4913-9B96-563D5DE228CD}" type="presOf" srcId="{150746EF-5FE5-4787-B9B7-E699562FA5BE}" destId="{6CA91E45-13AF-4CE5-BC8D-FEC346337AE8}" srcOrd="0" destOrd="0" presId="urn:microsoft.com/office/officeart/2005/8/layout/process5"/>
    <dgm:cxn modelId="{1C040467-1B93-447E-A751-3EC2DE3AB248}" type="presOf" srcId="{75DE7434-937D-4CC5-AF3C-6A72A97343F2}" destId="{F49FC9DE-24F2-4BBD-9770-3234590F4FE9}" srcOrd="0" destOrd="0" presId="urn:microsoft.com/office/officeart/2005/8/layout/process5"/>
    <dgm:cxn modelId="{F681CB73-713F-4526-BC1A-0EB4F3E052FC}" type="presOf" srcId="{15320154-EF77-4537-85EE-AC760CD42AE2}" destId="{12E47BA6-2F61-420F-B58F-A7263034CE0D}" srcOrd="1" destOrd="0" presId="urn:microsoft.com/office/officeart/2005/8/layout/process5"/>
    <dgm:cxn modelId="{DF688758-4BD2-4B12-AF71-683EB5CA789C}" type="presOf" srcId="{E65E4B23-7FD7-44C4-9833-FA2BFDB74E2F}" destId="{0A3E050A-6D22-4DE1-8044-A45F0C19E614}" srcOrd="0" destOrd="0" presId="urn:microsoft.com/office/officeart/2005/8/layout/process5"/>
    <dgm:cxn modelId="{E435620F-B667-4E7B-913F-307B8D9956F6}" type="presOf" srcId="{1C8864D5-3F1D-48D1-9993-3F1F265F2C27}" destId="{1140768B-FDE6-4863-AF99-778CB8B6FF54}" srcOrd="1" destOrd="0" presId="urn:microsoft.com/office/officeart/2005/8/layout/process5"/>
    <dgm:cxn modelId="{465C6F20-128D-41F1-B24F-93EDA88D7CE7}" type="presOf" srcId="{2A6776DF-EF74-4BA9-939D-83364E0BDE7D}" destId="{D990BA01-7A8E-4E1F-AF95-82C7662E5D44}" srcOrd="0" destOrd="0" presId="urn:microsoft.com/office/officeart/2005/8/layout/process5"/>
    <dgm:cxn modelId="{90207F38-43B8-4645-82B3-C0A66C5D2B4A}" type="presOf" srcId="{5666C208-875D-4F00-86A9-09A5786D015A}" destId="{540038F5-EA0E-4CDF-9B61-CA99768ECDD3}" srcOrd="1" destOrd="0" presId="urn:microsoft.com/office/officeart/2005/8/layout/process5"/>
    <dgm:cxn modelId="{551D1727-6934-457E-B4DD-2D2FDABD18A7}" srcId="{67672B20-40B7-4D05-A874-D33D35267229}" destId="{150746EF-5FE5-4787-B9B7-E699562FA5BE}" srcOrd="8" destOrd="0" parTransId="{66C61C37-C471-496B-B637-F811816BD7AC}" sibTransId="{5666C208-875D-4F00-86A9-09A5786D015A}"/>
    <dgm:cxn modelId="{4E145829-E980-4AAC-9C13-9F5616D2E3F6}" type="presOf" srcId="{BED391A8-BC7A-4870-AEB3-BDE1EAD3A9F0}" destId="{712E306B-6F4F-4A85-BF6F-C37D8C31FF76}" srcOrd="1" destOrd="0" presId="urn:microsoft.com/office/officeart/2005/8/layout/process5"/>
    <dgm:cxn modelId="{B4741AB2-8176-4927-824E-65B28B5E3373}" type="presOf" srcId="{75DE7434-937D-4CC5-AF3C-6A72A97343F2}" destId="{F27271F7-A054-4C0D-9953-695389EC5214}" srcOrd="1" destOrd="0" presId="urn:microsoft.com/office/officeart/2005/8/layout/process5"/>
    <dgm:cxn modelId="{6F9D9907-A573-4832-8D35-6408EF0C6E27}" type="presOf" srcId="{A24F17BD-8DC3-447C-B8AC-25E4822D34F6}" destId="{8960D529-FFE1-4223-A026-D53D40FCEF94}" srcOrd="0" destOrd="0" presId="urn:microsoft.com/office/officeart/2005/8/layout/process5"/>
    <dgm:cxn modelId="{C1166DE8-3D03-49A9-BDD3-017D03ECA82E}" type="presOf" srcId="{B6BE8040-58CB-4F55-949F-352CE2A2C6BB}" destId="{37DE4DAB-CEF6-45DF-BBA8-423F02E70EB8}" srcOrd="0" destOrd="0" presId="urn:microsoft.com/office/officeart/2005/8/layout/process5"/>
    <dgm:cxn modelId="{8D19C4D2-6556-4021-A769-166765608C24}" srcId="{67672B20-40B7-4D05-A874-D33D35267229}" destId="{83BF5CB2-9F01-4DA3-A3EC-A2741A96D620}" srcOrd="6" destOrd="0" parTransId="{2986BAA0-DB93-4FC5-B4AC-67C4339058C6}" sibTransId="{15320154-EF77-4537-85EE-AC760CD42AE2}"/>
    <dgm:cxn modelId="{72329696-72E3-4BBD-A9F3-E8380BB9257F}" type="presOf" srcId="{4195D5F7-1E38-4A63-914F-22153C0374BF}" destId="{0D912963-DF80-4C33-9A10-E1643E883785}" srcOrd="0" destOrd="0" presId="urn:microsoft.com/office/officeart/2005/8/layout/process5"/>
    <dgm:cxn modelId="{2A0BD406-9BE4-46BE-BA69-6D5D51CE9D58}" type="presOf" srcId="{A06C5BAD-CFCB-451C-9992-07FAA214D23B}" destId="{66EE6C82-91BF-4AE5-9221-ED1BF33504FE}" srcOrd="0" destOrd="0" presId="urn:microsoft.com/office/officeart/2005/8/layout/process5"/>
    <dgm:cxn modelId="{97B2289D-6689-4E1E-BB0A-39685900B7C0}" type="presOf" srcId="{15320154-EF77-4537-85EE-AC760CD42AE2}" destId="{D151B116-8B45-4579-B45D-B599FC00DE46}" srcOrd="0" destOrd="0" presId="urn:microsoft.com/office/officeart/2005/8/layout/process5"/>
    <dgm:cxn modelId="{5230AEDB-9EF9-4295-B85D-2DBF03229773}" type="presOf" srcId="{B262F1F6-8ED3-4263-945E-6BB6EDD967E3}" destId="{AB8897A5-2653-420D-9261-4490406A8779}" srcOrd="1" destOrd="0" presId="urn:microsoft.com/office/officeart/2005/8/layout/process5"/>
    <dgm:cxn modelId="{D9090409-2BD0-4416-A6E5-A57B10B53E10}" type="presOf" srcId="{CD9CFC0A-11C8-492C-B9FE-10CC0CE2179E}" destId="{47136510-11A7-400A-ACC7-D209CEC62C1A}" srcOrd="1" destOrd="0" presId="urn:microsoft.com/office/officeart/2005/8/layout/process5"/>
    <dgm:cxn modelId="{09E6B425-88A2-4220-9460-C42DBA23DA9D}" srcId="{67672B20-40B7-4D05-A874-D33D35267229}" destId="{88C80BDB-5398-49D4-B263-2A16A296FECE}" srcOrd="10" destOrd="0" parTransId="{F6617AC8-293B-488C-9D0E-A42F2F51AE12}" sibTransId="{BED391A8-BC7A-4870-AEB3-BDE1EAD3A9F0}"/>
    <dgm:cxn modelId="{7C239B15-F821-4D81-9894-F9CC1A38F943}" type="presOf" srcId="{BBB65938-2802-46B1-8CDD-009F58CCF5DB}" destId="{8A389D56-AC18-4E9F-A117-1E3038802A1A}" srcOrd="0" destOrd="0" presId="urn:microsoft.com/office/officeart/2005/8/layout/process5"/>
    <dgm:cxn modelId="{C50AC46E-77FD-4F27-AA19-B7A8815CC6DF}" type="presOf" srcId="{88C80BDB-5398-49D4-B263-2A16A296FECE}" destId="{C9D364F5-10CD-4A8B-B4BB-5F80447EDA5F}" srcOrd="0" destOrd="0" presId="urn:microsoft.com/office/officeart/2005/8/layout/process5"/>
    <dgm:cxn modelId="{EF5869AA-9CB2-4108-9469-D8312A3A14E9}" srcId="{67672B20-40B7-4D05-A874-D33D35267229}" destId="{46C1FA79-53C4-423B-87D8-71AF4BA4E8A1}" srcOrd="0" destOrd="0" parTransId="{1D73BD9B-C70F-4923-A28B-AA656247168B}" sibTransId="{B262F1F6-8ED3-4263-945E-6BB6EDD967E3}"/>
    <dgm:cxn modelId="{A7EDA4BB-9771-4FB1-A849-35E27BEED529}" type="presOf" srcId="{83BF5CB2-9F01-4DA3-A3EC-A2741A96D620}" destId="{203E1920-BBDA-4056-A0BF-EB85A21269C3}" srcOrd="0" destOrd="0" presId="urn:microsoft.com/office/officeart/2005/8/layout/process5"/>
    <dgm:cxn modelId="{ED809EC7-05C1-4E14-8418-1F8A5EF26A1F}" type="presOf" srcId="{024E4FBF-DCA4-453C-9DC9-F998C3EC482C}" destId="{C43CC74A-9A2E-427D-A53A-4EA6D5BF27CB}" srcOrd="1" destOrd="0" presId="urn:microsoft.com/office/officeart/2005/8/layout/process5"/>
    <dgm:cxn modelId="{CA2B42E4-6C7D-49AB-893C-FD125E619F9C}" type="presOf" srcId="{EC176768-0E5F-469B-B8B5-0D6FD655699B}" destId="{E978A0F4-69B7-4D49-832C-7FD73CD9BE6D}" srcOrd="1" destOrd="0" presId="urn:microsoft.com/office/officeart/2005/8/layout/process5"/>
    <dgm:cxn modelId="{ACBC307E-6872-4508-8F0F-0831171615B9}" srcId="{67672B20-40B7-4D05-A874-D33D35267229}" destId="{B6BE8040-58CB-4F55-949F-352CE2A2C6BB}" srcOrd="1" destOrd="0" parTransId="{52F06041-1EAE-498F-B8DE-F98EEE9E7A9F}" sibTransId="{EC176768-0E5F-469B-B8B5-0D6FD655699B}"/>
    <dgm:cxn modelId="{44A5EBFC-C883-4604-87E5-30A9F40749C2}" type="presOf" srcId="{CD9CFC0A-11C8-492C-B9FE-10CC0CE2179E}" destId="{CD3FB081-991C-4E0A-81F0-9427EE8293D7}" srcOrd="0" destOrd="0" presId="urn:microsoft.com/office/officeart/2005/8/layout/process5"/>
    <dgm:cxn modelId="{8313F9FF-BAA8-46AB-A6FA-63D5DB23A4D0}" srcId="{67672B20-40B7-4D05-A874-D33D35267229}" destId="{93D8E99F-2C8B-4332-971A-17087A9531C1}" srcOrd="9" destOrd="0" parTransId="{5783F7B6-03D4-40B5-B501-1340E392B4DB}" sibTransId="{E65E4B23-7FD7-44C4-9833-FA2BFDB74E2F}"/>
    <dgm:cxn modelId="{6F3FA9CE-3EC7-403C-A509-F41AC0724E93}" type="presOf" srcId="{838E0D07-80A3-4D7B-B7B2-51EF790ABF58}" destId="{C377FC98-DA9D-458A-A32A-9CF7987731F1}" srcOrd="0" destOrd="0" presId="urn:microsoft.com/office/officeart/2005/8/layout/process5"/>
    <dgm:cxn modelId="{19AC6999-8FA2-42A1-AFB4-076E1E233EBC}" type="presOf" srcId="{5666C208-875D-4F00-86A9-09A5786D015A}" destId="{7C71F876-173E-49A3-9956-D4AC7964658A}" srcOrd="0" destOrd="0" presId="urn:microsoft.com/office/officeart/2005/8/layout/process5"/>
    <dgm:cxn modelId="{619703F7-5FCE-4E65-8296-B774F1F0F138}" srcId="{67672B20-40B7-4D05-A874-D33D35267229}" destId="{838E0D07-80A3-4D7B-B7B2-51EF790ABF58}" srcOrd="4" destOrd="0" parTransId="{A52078C9-8215-4F9B-B0E8-A951626487A4}" sibTransId="{CD9CFC0A-11C8-492C-B9FE-10CC0CE2179E}"/>
    <dgm:cxn modelId="{3261DEFB-CD51-4624-AD81-E4F1AF6B1144}" srcId="{67672B20-40B7-4D05-A874-D33D35267229}" destId="{A06C5BAD-CFCB-451C-9992-07FAA214D23B}" srcOrd="11" destOrd="0" parTransId="{0874FFC5-1B22-4E4D-A785-83CCB6BA3645}" sibTransId="{B0B1C7C1-9991-40A5-9D6B-21F07845F8FD}"/>
    <dgm:cxn modelId="{955E2A07-6AE3-4C8A-83B0-36EE707F25AE}" srcId="{67672B20-40B7-4D05-A874-D33D35267229}" destId="{666E7906-2F82-40B7-A09B-748D2547B2CB}" srcOrd="5" destOrd="0" parTransId="{7386B3B8-CD72-4ABA-9D96-DDB9A7348A95}" sibTransId="{024E4FBF-DCA4-453C-9DC9-F998C3EC482C}"/>
    <dgm:cxn modelId="{DB7F1350-7C37-4A05-AA3C-4B7AF75E1976}" type="presOf" srcId="{93D8E99F-2C8B-4332-971A-17087A9531C1}" destId="{5C2CAE18-1AB3-4E2C-92CE-8E11C84857DD}" srcOrd="0" destOrd="0" presId="urn:microsoft.com/office/officeart/2005/8/layout/process5"/>
    <dgm:cxn modelId="{E22D915B-3AE9-41A5-9F6A-4A6AAF8800BD}" type="presOf" srcId="{2A6776DF-EF74-4BA9-939D-83364E0BDE7D}" destId="{06389DA6-E79E-4897-B26B-8F8657B666C3}" srcOrd="1" destOrd="0" presId="urn:microsoft.com/office/officeart/2005/8/layout/process5"/>
    <dgm:cxn modelId="{AD9B2185-C9E5-4BAF-89B2-E16C60828666}" type="presOf" srcId="{666E7906-2F82-40B7-A09B-748D2547B2CB}" destId="{A8D10563-FCEC-4EFF-ABAA-45BD87B964BA}" srcOrd="0" destOrd="0" presId="urn:microsoft.com/office/officeart/2005/8/layout/process5"/>
    <dgm:cxn modelId="{10171884-B2F7-4913-9611-B7F764299EC3}" type="presOf" srcId="{BED391A8-BC7A-4870-AEB3-BDE1EAD3A9F0}" destId="{87F50147-2E21-4315-B80B-63E416DACB54}" srcOrd="0" destOrd="0" presId="urn:microsoft.com/office/officeart/2005/8/layout/process5"/>
    <dgm:cxn modelId="{00D0709B-9867-4652-ADD0-F38951F0C250}" srcId="{67672B20-40B7-4D05-A874-D33D35267229}" destId="{4195D5F7-1E38-4A63-914F-22153C0374BF}" srcOrd="2" destOrd="0" parTransId="{14ADE291-25F9-43D7-94A6-8EA70EC50F70}" sibTransId="{1C8864D5-3F1D-48D1-9993-3F1F265F2C27}"/>
    <dgm:cxn modelId="{7FFF70D8-2C0A-41EE-9CA4-11E28C6A43CB}" type="presOf" srcId="{46C1FA79-53C4-423B-87D8-71AF4BA4E8A1}" destId="{3A8B2A9B-3183-4753-953D-616A2D90C284}" srcOrd="0" destOrd="0" presId="urn:microsoft.com/office/officeart/2005/8/layout/process5"/>
    <dgm:cxn modelId="{BAF37018-63F2-4442-A0E3-6A08C1FED94F}" type="presOf" srcId="{024E4FBF-DCA4-453C-9DC9-F998C3EC482C}" destId="{7F13FCB6-5AB7-4C4E-9E97-7601583C16C7}" srcOrd="0" destOrd="0" presId="urn:microsoft.com/office/officeart/2005/8/layout/process5"/>
    <dgm:cxn modelId="{434B8E6B-791B-4E01-9B86-A5136B20D44E}" type="presOf" srcId="{67672B20-40B7-4D05-A874-D33D35267229}" destId="{E3C89D5A-DDD6-47A1-9DF3-9198C361E624}" srcOrd="0" destOrd="0" presId="urn:microsoft.com/office/officeart/2005/8/layout/process5"/>
    <dgm:cxn modelId="{5A4D839A-57B8-43A9-A8E5-D7040A5D5F66}" srcId="{67672B20-40B7-4D05-A874-D33D35267229}" destId="{A24F17BD-8DC3-447C-B8AC-25E4822D34F6}" srcOrd="7" destOrd="0" parTransId="{0D25E771-948E-4EC0-8128-B5F4BB10D843}" sibTransId="{2A6776DF-EF74-4BA9-939D-83364E0BDE7D}"/>
    <dgm:cxn modelId="{146E3DCC-DE4B-44E6-90F5-3D122C64B96E}" srcId="{67672B20-40B7-4D05-A874-D33D35267229}" destId="{BBB65938-2802-46B1-8CDD-009F58CCF5DB}" srcOrd="3" destOrd="0" parTransId="{B8F7EC42-AB60-4DB5-8B16-9132979E1CCD}" sibTransId="{75DE7434-937D-4CC5-AF3C-6A72A97343F2}"/>
    <dgm:cxn modelId="{87429341-7FC5-4FF1-89EF-0142860DBFAB}" type="presOf" srcId="{EC176768-0E5F-469B-B8B5-0D6FD655699B}" destId="{02342FF1-07A8-4DB1-ABD9-7588207825DA}" srcOrd="0" destOrd="0" presId="urn:microsoft.com/office/officeart/2005/8/layout/process5"/>
    <dgm:cxn modelId="{A2ADD458-A433-48A7-8303-9D74B01E1DDD}" type="presOf" srcId="{B262F1F6-8ED3-4263-945E-6BB6EDD967E3}" destId="{D6CF9AF4-F83A-4FF5-A3BA-53398471C52F}" srcOrd="0" destOrd="0" presId="urn:microsoft.com/office/officeart/2005/8/layout/process5"/>
    <dgm:cxn modelId="{7B4CBDE9-3EC6-4961-8553-00120564C736}" type="presOf" srcId="{1C8864D5-3F1D-48D1-9993-3F1F265F2C27}" destId="{346B9192-02CA-4EE7-B294-CC7C688DC539}" srcOrd="0" destOrd="0" presId="urn:microsoft.com/office/officeart/2005/8/layout/process5"/>
    <dgm:cxn modelId="{2471F509-C5B9-451C-8E2A-32AADF4D0E55}" type="presParOf" srcId="{E3C89D5A-DDD6-47A1-9DF3-9198C361E624}" destId="{3A8B2A9B-3183-4753-953D-616A2D90C284}" srcOrd="0" destOrd="0" presId="urn:microsoft.com/office/officeart/2005/8/layout/process5"/>
    <dgm:cxn modelId="{80F32EF1-990B-42B5-807E-574033DC3869}" type="presParOf" srcId="{E3C89D5A-DDD6-47A1-9DF3-9198C361E624}" destId="{D6CF9AF4-F83A-4FF5-A3BA-53398471C52F}" srcOrd="1" destOrd="0" presId="urn:microsoft.com/office/officeart/2005/8/layout/process5"/>
    <dgm:cxn modelId="{1E40DE69-68CA-48C9-B175-A6405E2498A3}" type="presParOf" srcId="{D6CF9AF4-F83A-4FF5-A3BA-53398471C52F}" destId="{AB8897A5-2653-420D-9261-4490406A8779}" srcOrd="0" destOrd="0" presId="urn:microsoft.com/office/officeart/2005/8/layout/process5"/>
    <dgm:cxn modelId="{3A1F8A60-EFED-40FE-8506-1900F5ADBF8A}" type="presParOf" srcId="{E3C89D5A-DDD6-47A1-9DF3-9198C361E624}" destId="{37DE4DAB-CEF6-45DF-BBA8-423F02E70EB8}" srcOrd="2" destOrd="0" presId="urn:microsoft.com/office/officeart/2005/8/layout/process5"/>
    <dgm:cxn modelId="{D3D6371A-62D6-45B3-AB65-F9053CA2E742}" type="presParOf" srcId="{E3C89D5A-DDD6-47A1-9DF3-9198C361E624}" destId="{02342FF1-07A8-4DB1-ABD9-7588207825DA}" srcOrd="3" destOrd="0" presId="urn:microsoft.com/office/officeart/2005/8/layout/process5"/>
    <dgm:cxn modelId="{565A6832-45E7-4E89-AF94-E84AC86D6F7D}" type="presParOf" srcId="{02342FF1-07A8-4DB1-ABD9-7588207825DA}" destId="{E978A0F4-69B7-4D49-832C-7FD73CD9BE6D}" srcOrd="0" destOrd="0" presId="urn:microsoft.com/office/officeart/2005/8/layout/process5"/>
    <dgm:cxn modelId="{BF40669F-7EA4-457A-9C1B-702CD35DE117}" type="presParOf" srcId="{E3C89D5A-DDD6-47A1-9DF3-9198C361E624}" destId="{0D912963-DF80-4C33-9A10-E1643E883785}" srcOrd="4" destOrd="0" presId="urn:microsoft.com/office/officeart/2005/8/layout/process5"/>
    <dgm:cxn modelId="{84F9DFF3-E2DB-4276-9246-D7F71B0AF367}" type="presParOf" srcId="{E3C89D5A-DDD6-47A1-9DF3-9198C361E624}" destId="{346B9192-02CA-4EE7-B294-CC7C688DC539}" srcOrd="5" destOrd="0" presId="urn:microsoft.com/office/officeart/2005/8/layout/process5"/>
    <dgm:cxn modelId="{F7B3A154-875F-45AB-B8DB-EDD9E62CB487}" type="presParOf" srcId="{346B9192-02CA-4EE7-B294-CC7C688DC539}" destId="{1140768B-FDE6-4863-AF99-778CB8B6FF54}" srcOrd="0" destOrd="0" presId="urn:microsoft.com/office/officeart/2005/8/layout/process5"/>
    <dgm:cxn modelId="{D89F55DC-F536-4E7F-AD5D-1A0DF0139124}" type="presParOf" srcId="{E3C89D5A-DDD6-47A1-9DF3-9198C361E624}" destId="{8A389D56-AC18-4E9F-A117-1E3038802A1A}" srcOrd="6" destOrd="0" presId="urn:microsoft.com/office/officeart/2005/8/layout/process5"/>
    <dgm:cxn modelId="{AAF2DBC7-972B-482C-B44A-472F2644ACDA}" type="presParOf" srcId="{E3C89D5A-DDD6-47A1-9DF3-9198C361E624}" destId="{F49FC9DE-24F2-4BBD-9770-3234590F4FE9}" srcOrd="7" destOrd="0" presId="urn:microsoft.com/office/officeart/2005/8/layout/process5"/>
    <dgm:cxn modelId="{EFDA5F41-5AA1-4817-91C8-2A5CB280B01C}" type="presParOf" srcId="{F49FC9DE-24F2-4BBD-9770-3234590F4FE9}" destId="{F27271F7-A054-4C0D-9953-695389EC5214}" srcOrd="0" destOrd="0" presId="urn:microsoft.com/office/officeart/2005/8/layout/process5"/>
    <dgm:cxn modelId="{AE524B3D-9E61-49D3-A62B-72AA592FDB0E}" type="presParOf" srcId="{E3C89D5A-DDD6-47A1-9DF3-9198C361E624}" destId="{C377FC98-DA9D-458A-A32A-9CF7987731F1}" srcOrd="8" destOrd="0" presId="urn:microsoft.com/office/officeart/2005/8/layout/process5"/>
    <dgm:cxn modelId="{6C0CD804-BB3F-4893-B5B4-E71D56BA9396}" type="presParOf" srcId="{E3C89D5A-DDD6-47A1-9DF3-9198C361E624}" destId="{CD3FB081-991C-4E0A-81F0-9427EE8293D7}" srcOrd="9" destOrd="0" presId="urn:microsoft.com/office/officeart/2005/8/layout/process5"/>
    <dgm:cxn modelId="{17B24D94-BB0F-49EE-9A94-69B764EA1CC2}" type="presParOf" srcId="{CD3FB081-991C-4E0A-81F0-9427EE8293D7}" destId="{47136510-11A7-400A-ACC7-D209CEC62C1A}" srcOrd="0" destOrd="0" presId="urn:microsoft.com/office/officeart/2005/8/layout/process5"/>
    <dgm:cxn modelId="{0AB0A201-904E-4625-B0B7-C4EB042C7AA8}" type="presParOf" srcId="{E3C89D5A-DDD6-47A1-9DF3-9198C361E624}" destId="{A8D10563-FCEC-4EFF-ABAA-45BD87B964BA}" srcOrd="10" destOrd="0" presId="urn:microsoft.com/office/officeart/2005/8/layout/process5"/>
    <dgm:cxn modelId="{B462F925-0D58-41D9-81DE-06D3520DA166}" type="presParOf" srcId="{E3C89D5A-DDD6-47A1-9DF3-9198C361E624}" destId="{7F13FCB6-5AB7-4C4E-9E97-7601583C16C7}" srcOrd="11" destOrd="0" presId="urn:microsoft.com/office/officeart/2005/8/layout/process5"/>
    <dgm:cxn modelId="{C6A5821A-767B-44FD-992F-8D76115AA3BF}" type="presParOf" srcId="{7F13FCB6-5AB7-4C4E-9E97-7601583C16C7}" destId="{C43CC74A-9A2E-427D-A53A-4EA6D5BF27CB}" srcOrd="0" destOrd="0" presId="urn:microsoft.com/office/officeart/2005/8/layout/process5"/>
    <dgm:cxn modelId="{FC399458-0E13-4130-B9FD-BCFF6B22D397}" type="presParOf" srcId="{E3C89D5A-DDD6-47A1-9DF3-9198C361E624}" destId="{203E1920-BBDA-4056-A0BF-EB85A21269C3}" srcOrd="12" destOrd="0" presId="urn:microsoft.com/office/officeart/2005/8/layout/process5"/>
    <dgm:cxn modelId="{2DE816CF-A7C8-4DB1-8511-AE5F8DC70D9C}" type="presParOf" srcId="{E3C89D5A-DDD6-47A1-9DF3-9198C361E624}" destId="{D151B116-8B45-4579-B45D-B599FC00DE46}" srcOrd="13" destOrd="0" presId="urn:microsoft.com/office/officeart/2005/8/layout/process5"/>
    <dgm:cxn modelId="{16610851-C894-4429-A7C6-1B6592537F59}" type="presParOf" srcId="{D151B116-8B45-4579-B45D-B599FC00DE46}" destId="{12E47BA6-2F61-420F-B58F-A7263034CE0D}" srcOrd="0" destOrd="0" presId="urn:microsoft.com/office/officeart/2005/8/layout/process5"/>
    <dgm:cxn modelId="{C6437130-8E05-4590-A764-CD9100769739}" type="presParOf" srcId="{E3C89D5A-DDD6-47A1-9DF3-9198C361E624}" destId="{8960D529-FFE1-4223-A026-D53D40FCEF94}" srcOrd="14" destOrd="0" presId="urn:microsoft.com/office/officeart/2005/8/layout/process5"/>
    <dgm:cxn modelId="{40F234EA-90C6-41BF-973D-711D47A68DBD}" type="presParOf" srcId="{E3C89D5A-DDD6-47A1-9DF3-9198C361E624}" destId="{D990BA01-7A8E-4E1F-AF95-82C7662E5D44}" srcOrd="15" destOrd="0" presId="urn:microsoft.com/office/officeart/2005/8/layout/process5"/>
    <dgm:cxn modelId="{C70C2603-2BAA-4604-A5FB-6F06DC372CED}" type="presParOf" srcId="{D990BA01-7A8E-4E1F-AF95-82C7662E5D44}" destId="{06389DA6-E79E-4897-B26B-8F8657B666C3}" srcOrd="0" destOrd="0" presId="urn:microsoft.com/office/officeart/2005/8/layout/process5"/>
    <dgm:cxn modelId="{768D159D-AD39-47BD-8FAB-CC5B883D4B14}" type="presParOf" srcId="{E3C89D5A-DDD6-47A1-9DF3-9198C361E624}" destId="{6CA91E45-13AF-4CE5-BC8D-FEC346337AE8}" srcOrd="16" destOrd="0" presId="urn:microsoft.com/office/officeart/2005/8/layout/process5"/>
    <dgm:cxn modelId="{706533BE-B6A3-4297-86AB-10A54E238A68}" type="presParOf" srcId="{E3C89D5A-DDD6-47A1-9DF3-9198C361E624}" destId="{7C71F876-173E-49A3-9956-D4AC7964658A}" srcOrd="17" destOrd="0" presId="urn:microsoft.com/office/officeart/2005/8/layout/process5"/>
    <dgm:cxn modelId="{BF252855-16AD-482B-915C-306A041820CD}" type="presParOf" srcId="{7C71F876-173E-49A3-9956-D4AC7964658A}" destId="{540038F5-EA0E-4CDF-9B61-CA99768ECDD3}" srcOrd="0" destOrd="0" presId="urn:microsoft.com/office/officeart/2005/8/layout/process5"/>
    <dgm:cxn modelId="{0FF11163-D7B0-4348-9067-9277BB823562}" type="presParOf" srcId="{E3C89D5A-DDD6-47A1-9DF3-9198C361E624}" destId="{5C2CAE18-1AB3-4E2C-92CE-8E11C84857DD}" srcOrd="18" destOrd="0" presId="urn:microsoft.com/office/officeart/2005/8/layout/process5"/>
    <dgm:cxn modelId="{D2A6560E-D535-4AF5-9DCF-E0DFC947DAAA}" type="presParOf" srcId="{E3C89D5A-DDD6-47A1-9DF3-9198C361E624}" destId="{0A3E050A-6D22-4DE1-8044-A45F0C19E614}" srcOrd="19" destOrd="0" presId="urn:microsoft.com/office/officeart/2005/8/layout/process5"/>
    <dgm:cxn modelId="{82D02439-AE4A-4835-8121-8CB4FCF16492}" type="presParOf" srcId="{0A3E050A-6D22-4DE1-8044-A45F0C19E614}" destId="{BABBAEAB-009D-4095-AB4A-BB227411236C}" srcOrd="0" destOrd="0" presId="urn:microsoft.com/office/officeart/2005/8/layout/process5"/>
    <dgm:cxn modelId="{EE27B6A3-9FB9-4287-9577-D0505B167E8F}" type="presParOf" srcId="{E3C89D5A-DDD6-47A1-9DF3-9198C361E624}" destId="{C9D364F5-10CD-4A8B-B4BB-5F80447EDA5F}" srcOrd="20" destOrd="0" presId="urn:microsoft.com/office/officeart/2005/8/layout/process5"/>
    <dgm:cxn modelId="{2D87DDB9-399A-4BD7-A1E6-93EDE5D51BB3}" type="presParOf" srcId="{E3C89D5A-DDD6-47A1-9DF3-9198C361E624}" destId="{87F50147-2E21-4315-B80B-63E416DACB54}" srcOrd="21" destOrd="0" presId="urn:microsoft.com/office/officeart/2005/8/layout/process5"/>
    <dgm:cxn modelId="{52E9D0A1-3E0A-4E91-9387-DC18E5DD58EA}" type="presParOf" srcId="{87F50147-2E21-4315-B80B-63E416DACB54}" destId="{712E306B-6F4F-4A85-BF6F-C37D8C31FF76}" srcOrd="0" destOrd="0" presId="urn:microsoft.com/office/officeart/2005/8/layout/process5"/>
    <dgm:cxn modelId="{CFACE634-42B6-4111-97B8-DD4113D9ED87}" type="presParOf" srcId="{E3C89D5A-DDD6-47A1-9DF3-9198C361E624}" destId="{66EE6C82-91BF-4AE5-9221-ED1BF33504FE}" srcOrd="22" destOrd="0" presId="urn:microsoft.com/office/officeart/2005/8/layout/process5"/>
  </dgm:cxnLst>
  <dgm:bg>
    <a:solidFill>
      <a:schemeClr val="lt1">
        <a:hueOff val="0"/>
        <a:satOff val="0"/>
        <a:lumOff val="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1147374-F0F7-44AB-9569-281A9BE62E6F}" type="doc">
      <dgm:prSet loTypeId="urn:microsoft.com/office/officeart/2017/3/layout/DropPinTimeline" loCatId="process" qsTypeId="urn:microsoft.com/office/officeart/2005/8/quickstyle/simple1" qsCatId="simple" csTypeId="urn:microsoft.com/office/officeart/2005/8/colors/accent1_2" csCatId="accent1" phldr="1"/>
      <dgm:spPr/>
      <dgm:t>
        <a:bodyPr/>
        <a:lstStyle/>
        <a:p>
          <a:endParaRPr lang="en-US"/>
        </a:p>
      </dgm:t>
    </dgm:pt>
    <dgm:pt modelId="{C04A840B-A144-47AF-B006-4F0675C4CE8E}">
      <dgm:prSet/>
      <dgm:spPr/>
      <dgm:t>
        <a:bodyPr/>
        <a:lstStyle/>
        <a:p>
          <a:pPr>
            <a:defRPr b="1"/>
          </a:pPr>
          <a:r>
            <a:rPr lang="en-US"/>
            <a:t>Summer</a:t>
          </a:r>
        </a:p>
      </dgm:t>
    </dgm:pt>
    <dgm:pt modelId="{C9F68EDF-B6F3-4293-9505-AF579C1C162B}" type="parTrans" cxnId="{A273C20A-ADEC-44B7-8A86-F62097AD05A9}">
      <dgm:prSet/>
      <dgm:spPr/>
      <dgm:t>
        <a:bodyPr/>
        <a:lstStyle/>
        <a:p>
          <a:endParaRPr lang="en-US"/>
        </a:p>
      </dgm:t>
    </dgm:pt>
    <dgm:pt modelId="{53F15856-38ED-43E2-A40F-5E5617E0F836}" type="sibTrans" cxnId="{A273C20A-ADEC-44B7-8A86-F62097AD05A9}">
      <dgm:prSet/>
      <dgm:spPr/>
      <dgm:t>
        <a:bodyPr/>
        <a:lstStyle/>
        <a:p>
          <a:endParaRPr lang="en-US"/>
        </a:p>
      </dgm:t>
    </dgm:pt>
    <dgm:pt modelId="{1E1D35B7-2C4E-4C4B-AEDF-0F5F6909F76A}">
      <dgm:prSet/>
      <dgm:spPr/>
      <dgm:t>
        <a:bodyPr/>
        <a:lstStyle/>
        <a:p>
          <a:r>
            <a:rPr lang="en-US"/>
            <a:t>Research and attend open days </a:t>
          </a:r>
        </a:p>
      </dgm:t>
    </dgm:pt>
    <dgm:pt modelId="{D1EB6233-2C7A-4A8B-952D-A64FC70294E5}" type="parTrans" cxnId="{EB669377-2180-46C8-B6E5-CEF94035DDF4}">
      <dgm:prSet/>
      <dgm:spPr/>
      <dgm:t>
        <a:bodyPr/>
        <a:lstStyle/>
        <a:p>
          <a:endParaRPr lang="en-US"/>
        </a:p>
      </dgm:t>
    </dgm:pt>
    <dgm:pt modelId="{7E3D319B-8580-489C-841B-F9AC9883FB27}" type="sibTrans" cxnId="{EB669377-2180-46C8-B6E5-CEF94035DDF4}">
      <dgm:prSet/>
      <dgm:spPr/>
      <dgm:t>
        <a:bodyPr/>
        <a:lstStyle/>
        <a:p>
          <a:endParaRPr lang="en-US"/>
        </a:p>
      </dgm:t>
    </dgm:pt>
    <dgm:pt modelId="{AC53AEB4-C444-42FA-BCEB-9F2E08B5F0E9}">
      <dgm:prSet/>
      <dgm:spPr/>
      <dgm:t>
        <a:bodyPr/>
        <a:lstStyle/>
        <a:p>
          <a:pPr>
            <a:defRPr b="1"/>
          </a:pPr>
          <a:r>
            <a:rPr lang="en-US"/>
            <a:t>September</a:t>
          </a:r>
        </a:p>
      </dgm:t>
    </dgm:pt>
    <dgm:pt modelId="{5038B5D4-77DE-4928-8572-54DE637F6B4B}" type="parTrans" cxnId="{BBC3907A-5E0D-4DF6-9980-0321D5C14FED}">
      <dgm:prSet/>
      <dgm:spPr/>
      <dgm:t>
        <a:bodyPr/>
        <a:lstStyle/>
        <a:p>
          <a:endParaRPr lang="en-US"/>
        </a:p>
      </dgm:t>
    </dgm:pt>
    <dgm:pt modelId="{953B542B-8CB4-4D45-8B16-17228E7C7B13}" type="sibTrans" cxnId="{BBC3907A-5E0D-4DF6-9980-0321D5C14FED}">
      <dgm:prSet/>
      <dgm:spPr/>
      <dgm:t>
        <a:bodyPr/>
        <a:lstStyle/>
        <a:p>
          <a:endParaRPr lang="en-US"/>
        </a:p>
      </dgm:t>
    </dgm:pt>
    <dgm:pt modelId="{6AA9CF9A-4FDD-411E-B189-60454DEB18A0}">
      <dgm:prSet/>
      <dgm:spPr/>
      <dgm:t>
        <a:bodyPr/>
        <a:lstStyle/>
        <a:p>
          <a:r>
            <a:rPr lang="en-US"/>
            <a:t>UCAS opens</a:t>
          </a:r>
        </a:p>
      </dgm:t>
    </dgm:pt>
    <dgm:pt modelId="{CBAD7286-AC97-4975-B3B5-99094AD2BFDE}" type="parTrans" cxnId="{B2FF00A4-C44B-4836-A308-6DD86F2BAAA8}">
      <dgm:prSet/>
      <dgm:spPr/>
      <dgm:t>
        <a:bodyPr/>
        <a:lstStyle/>
        <a:p>
          <a:endParaRPr lang="en-US"/>
        </a:p>
      </dgm:t>
    </dgm:pt>
    <dgm:pt modelId="{1A09C332-BB0A-46D2-AF13-FFDE3A7BA5F3}" type="sibTrans" cxnId="{B2FF00A4-C44B-4836-A308-6DD86F2BAAA8}">
      <dgm:prSet/>
      <dgm:spPr/>
      <dgm:t>
        <a:bodyPr/>
        <a:lstStyle/>
        <a:p>
          <a:endParaRPr lang="en-US"/>
        </a:p>
      </dgm:t>
    </dgm:pt>
    <dgm:pt modelId="{4B57C727-7EC4-47EB-A123-D7877C645BB9}">
      <dgm:prSet/>
      <dgm:spPr/>
      <dgm:t>
        <a:bodyPr/>
        <a:lstStyle/>
        <a:p>
          <a:pPr>
            <a:defRPr b="1"/>
          </a:pPr>
          <a:r>
            <a:rPr lang="en-US" dirty="0"/>
            <a:t>15 October</a:t>
          </a:r>
        </a:p>
      </dgm:t>
    </dgm:pt>
    <dgm:pt modelId="{556FCB48-BC14-4DE2-947F-B618A5A7207D}" type="parTrans" cxnId="{211631E3-1683-46CB-8BA0-72CBCAE9C141}">
      <dgm:prSet/>
      <dgm:spPr/>
      <dgm:t>
        <a:bodyPr/>
        <a:lstStyle/>
        <a:p>
          <a:endParaRPr lang="en-US"/>
        </a:p>
      </dgm:t>
    </dgm:pt>
    <dgm:pt modelId="{BA674A25-08BD-49B5-B6EB-7F892FCECBE0}" type="sibTrans" cxnId="{211631E3-1683-46CB-8BA0-72CBCAE9C141}">
      <dgm:prSet/>
      <dgm:spPr/>
      <dgm:t>
        <a:bodyPr/>
        <a:lstStyle/>
        <a:p>
          <a:endParaRPr lang="en-US"/>
        </a:p>
      </dgm:t>
    </dgm:pt>
    <dgm:pt modelId="{4B8DB19D-8312-4E3C-A748-028A5A82B4D0}">
      <dgm:prSet/>
      <dgm:spPr/>
      <dgm:t>
        <a:bodyPr/>
        <a:lstStyle/>
        <a:p>
          <a:r>
            <a:rPr lang="en-US"/>
            <a:t>Deadline for Medicine, Veterinary and Dentistry and Oxford or Cambridge universities</a:t>
          </a:r>
        </a:p>
      </dgm:t>
    </dgm:pt>
    <dgm:pt modelId="{0B94976E-70EF-4AC6-AAB3-6096EA5364AB}" type="parTrans" cxnId="{C5EA177E-06E2-4AA9-AE7E-79A16FAC95D8}">
      <dgm:prSet/>
      <dgm:spPr/>
      <dgm:t>
        <a:bodyPr/>
        <a:lstStyle/>
        <a:p>
          <a:endParaRPr lang="en-US"/>
        </a:p>
      </dgm:t>
    </dgm:pt>
    <dgm:pt modelId="{984890B5-2F93-4935-B934-CEF6AA2F3F0F}" type="sibTrans" cxnId="{C5EA177E-06E2-4AA9-AE7E-79A16FAC95D8}">
      <dgm:prSet/>
      <dgm:spPr/>
      <dgm:t>
        <a:bodyPr/>
        <a:lstStyle/>
        <a:p>
          <a:endParaRPr lang="en-US"/>
        </a:p>
      </dgm:t>
    </dgm:pt>
    <dgm:pt modelId="{98962B29-5482-460F-B4C4-DCA14FE9366E}">
      <dgm:prSet/>
      <dgm:spPr/>
      <dgm:t>
        <a:bodyPr/>
        <a:lstStyle/>
        <a:p>
          <a:pPr>
            <a:defRPr b="1"/>
          </a:pPr>
          <a:r>
            <a:rPr lang="en-US" dirty="0"/>
            <a:t>15 January</a:t>
          </a:r>
        </a:p>
      </dgm:t>
    </dgm:pt>
    <dgm:pt modelId="{88C1E34A-84D6-400A-944F-555BBB0CB6C1}" type="parTrans" cxnId="{C7A00E59-30EB-4B4F-A9EA-C4109749B232}">
      <dgm:prSet/>
      <dgm:spPr/>
      <dgm:t>
        <a:bodyPr/>
        <a:lstStyle/>
        <a:p>
          <a:endParaRPr lang="en-US"/>
        </a:p>
      </dgm:t>
    </dgm:pt>
    <dgm:pt modelId="{F04BF920-4D4E-45E0-BD75-DAF903B89D09}" type="sibTrans" cxnId="{C7A00E59-30EB-4B4F-A9EA-C4109749B232}">
      <dgm:prSet/>
      <dgm:spPr/>
      <dgm:t>
        <a:bodyPr/>
        <a:lstStyle/>
        <a:p>
          <a:endParaRPr lang="en-US"/>
        </a:p>
      </dgm:t>
    </dgm:pt>
    <dgm:pt modelId="{F82CE19A-5CFD-4157-8882-9E2F5BD8FD11}">
      <dgm:prSet/>
      <dgm:spPr/>
      <dgm:t>
        <a:bodyPr/>
        <a:lstStyle/>
        <a:p>
          <a:r>
            <a:rPr lang="en-US"/>
            <a:t>‘General’ application deadline </a:t>
          </a:r>
        </a:p>
      </dgm:t>
    </dgm:pt>
    <dgm:pt modelId="{EA023EC4-5F3E-4348-9492-C604FDC2EDDA}" type="parTrans" cxnId="{9443ABF8-21D0-4F5F-916A-6FC661A46D7C}">
      <dgm:prSet/>
      <dgm:spPr/>
      <dgm:t>
        <a:bodyPr/>
        <a:lstStyle/>
        <a:p>
          <a:endParaRPr lang="en-US"/>
        </a:p>
      </dgm:t>
    </dgm:pt>
    <dgm:pt modelId="{69B0B18D-4C70-4006-9962-E2013712EC30}" type="sibTrans" cxnId="{9443ABF8-21D0-4F5F-916A-6FC661A46D7C}">
      <dgm:prSet/>
      <dgm:spPr/>
      <dgm:t>
        <a:bodyPr/>
        <a:lstStyle/>
        <a:p>
          <a:endParaRPr lang="en-US"/>
        </a:p>
      </dgm:t>
    </dgm:pt>
    <dgm:pt modelId="{C5F8B1F4-2CCD-456E-A17F-4668194876AB}">
      <dgm:prSet/>
      <dgm:spPr/>
      <dgm:t>
        <a:bodyPr/>
        <a:lstStyle/>
        <a:p>
          <a:pPr>
            <a:defRPr b="1"/>
          </a:pPr>
          <a:r>
            <a:rPr lang="en-US" dirty="0"/>
            <a:t>March</a:t>
          </a:r>
        </a:p>
      </dgm:t>
    </dgm:pt>
    <dgm:pt modelId="{02091205-4A23-48EE-B501-0D4A8D9DCB57}" type="parTrans" cxnId="{B998E6D0-04C2-423E-8C9B-BDE25A0E839B}">
      <dgm:prSet/>
      <dgm:spPr/>
      <dgm:t>
        <a:bodyPr/>
        <a:lstStyle/>
        <a:p>
          <a:endParaRPr lang="en-US"/>
        </a:p>
      </dgm:t>
    </dgm:pt>
    <dgm:pt modelId="{23B22466-B91A-4297-84DB-C9465A8D66F2}" type="sibTrans" cxnId="{B998E6D0-04C2-423E-8C9B-BDE25A0E839B}">
      <dgm:prSet/>
      <dgm:spPr/>
      <dgm:t>
        <a:bodyPr/>
        <a:lstStyle/>
        <a:p>
          <a:endParaRPr lang="en-US"/>
        </a:p>
      </dgm:t>
    </dgm:pt>
    <dgm:pt modelId="{A8BC858B-17DA-421B-9400-1B13FF44B795}">
      <dgm:prSet/>
      <dgm:spPr/>
      <dgm:t>
        <a:bodyPr/>
        <a:lstStyle/>
        <a:p>
          <a:r>
            <a:rPr lang="en-US" dirty="0"/>
            <a:t>Various art &amp; design courses deadline</a:t>
          </a:r>
        </a:p>
      </dgm:t>
    </dgm:pt>
    <dgm:pt modelId="{C3047593-D145-481E-BAD4-1308CA1B1DA9}" type="parTrans" cxnId="{0E5845EE-F005-43CF-95F5-4235A87D36AA}">
      <dgm:prSet/>
      <dgm:spPr/>
      <dgm:t>
        <a:bodyPr/>
        <a:lstStyle/>
        <a:p>
          <a:endParaRPr lang="en-US"/>
        </a:p>
      </dgm:t>
    </dgm:pt>
    <dgm:pt modelId="{4248FFF5-5DCA-401B-BAC9-A3D274EC1441}" type="sibTrans" cxnId="{0E5845EE-F005-43CF-95F5-4235A87D36AA}">
      <dgm:prSet/>
      <dgm:spPr/>
      <dgm:t>
        <a:bodyPr/>
        <a:lstStyle/>
        <a:p>
          <a:endParaRPr lang="en-US"/>
        </a:p>
      </dgm:t>
    </dgm:pt>
    <dgm:pt modelId="{36B3E649-D9F6-4F56-8626-9846E1069524}" type="pres">
      <dgm:prSet presAssocID="{21147374-F0F7-44AB-9569-281A9BE62E6F}" presName="root" presStyleCnt="0">
        <dgm:presLayoutVars>
          <dgm:chMax/>
          <dgm:chPref/>
          <dgm:animLvl val="lvl"/>
        </dgm:presLayoutVars>
      </dgm:prSet>
      <dgm:spPr/>
      <dgm:t>
        <a:bodyPr/>
        <a:lstStyle/>
        <a:p>
          <a:endParaRPr lang="en-GB"/>
        </a:p>
      </dgm:t>
    </dgm:pt>
    <dgm:pt modelId="{BCFE6082-3706-455F-86A2-4C063BF82FE6}" type="pres">
      <dgm:prSet presAssocID="{21147374-F0F7-44AB-9569-281A9BE62E6F}" presName="divider" presStyleLbl="fgAcc1" presStyleIdx="0" presStyleCnt="6"/>
      <dgm:spPr>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tailEnd type="triangle" w="lg" len="lg"/>
        </a:ln>
        <a:effectLst/>
      </dgm:spPr>
      <dgm:t>
        <a:bodyPr/>
        <a:lstStyle/>
        <a:p>
          <a:endParaRPr lang="en-GB"/>
        </a:p>
      </dgm:t>
    </dgm:pt>
    <dgm:pt modelId="{0C492CB1-7929-4F45-90F0-C8E8F3BD0536}" type="pres">
      <dgm:prSet presAssocID="{21147374-F0F7-44AB-9569-281A9BE62E6F}" presName="nodes" presStyleCnt="0">
        <dgm:presLayoutVars>
          <dgm:chMax/>
          <dgm:chPref/>
          <dgm:animLvl val="lvl"/>
        </dgm:presLayoutVars>
      </dgm:prSet>
      <dgm:spPr/>
      <dgm:t>
        <a:bodyPr/>
        <a:lstStyle/>
        <a:p>
          <a:endParaRPr lang="en-GB"/>
        </a:p>
      </dgm:t>
    </dgm:pt>
    <dgm:pt modelId="{C4492E92-B8E9-47A9-90F1-0AC26C952D17}" type="pres">
      <dgm:prSet presAssocID="{C04A840B-A144-47AF-B006-4F0675C4CE8E}" presName="composite" presStyleCnt="0"/>
      <dgm:spPr/>
      <dgm:t>
        <a:bodyPr/>
        <a:lstStyle/>
        <a:p>
          <a:endParaRPr lang="en-GB"/>
        </a:p>
      </dgm:t>
    </dgm:pt>
    <dgm:pt modelId="{EFCCCB90-84DC-4C7A-BFB5-3C5A94C8037D}" type="pres">
      <dgm:prSet presAssocID="{C04A840B-A144-47AF-B006-4F0675C4CE8E}" presName="ConnectorPoint" presStyleLbl="lnNode1" presStyleIdx="0" presStyleCnt="5"/>
      <dgm:spPr>
        <a:solidFill>
          <a:schemeClr val="accent1">
            <a:hueOff val="0"/>
            <a:satOff val="0"/>
            <a:lumOff val="0"/>
            <a:alphaOff val="0"/>
          </a:schemeClr>
        </a:solidFill>
        <a:ln w="6350" cap="flat" cmpd="sng" algn="ctr">
          <a:solidFill>
            <a:schemeClr val="lt1">
              <a:hueOff val="0"/>
              <a:satOff val="0"/>
              <a:lumOff val="0"/>
              <a:alphaOff val="0"/>
            </a:schemeClr>
          </a:solidFill>
          <a:prstDash val="solid"/>
        </a:ln>
        <a:effectLst/>
      </dgm:spPr>
      <dgm:t>
        <a:bodyPr/>
        <a:lstStyle/>
        <a:p>
          <a:endParaRPr lang="en-GB"/>
        </a:p>
      </dgm:t>
    </dgm:pt>
    <dgm:pt modelId="{A7F1D7DB-7506-4C99-8449-CC13E04D77C9}" type="pres">
      <dgm:prSet presAssocID="{C04A840B-A144-47AF-B006-4F0675C4CE8E}" presName="DropPinPlaceHolder" presStyleCnt="0"/>
      <dgm:spPr/>
      <dgm:t>
        <a:bodyPr/>
        <a:lstStyle/>
        <a:p>
          <a:endParaRPr lang="en-GB"/>
        </a:p>
      </dgm:t>
    </dgm:pt>
    <dgm:pt modelId="{E418AAF2-C18E-4DEC-9F05-19B7E5B5BC79}" type="pres">
      <dgm:prSet presAssocID="{C04A840B-A144-47AF-B006-4F0675C4CE8E}" presName="DropPin" presStyleLbl="alignNode1" presStyleIdx="0" presStyleCnt="5"/>
      <dgm:spPr/>
      <dgm:t>
        <a:bodyPr/>
        <a:lstStyle/>
        <a:p>
          <a:endParaRPr lang="en-GB"/>
        </a:p>
      </dgm:t>
    </dgm:pt>
    <dgm:pt modelId="{A4271A71-0B90-408A-8E30-2902728DD50E}" type="pres">
      <dgm:prSet presAssocID="{C04A840B-A144-47AF-B006-4F0675C4CE8E}" presName="Ellipse" presStyleLbl="fgAcc1" presStyleIdx="1" presStyleCnt="6"/>
      <dgm:spPr>
        <a:solidFill>
          <a:schemeClr val="lt1">
            <a:alpha val="90000"/>
            <a:hueOff val="0"/>
            <a:satOff val="0"/>
            <a:lumOff val="0"/>
            <a:alphaOff val="0"/>
          </a:schemeClr>
        </a:solidFill>
        <a:ln w="25400" cap="flat" cmpd="sng" algn="ctr">
          <a:noFill/>
          <a:prstDash val="solid"/>
        </a:ln>
        <a:effectLst/>
      </dgm:spPr>
      <dgm:t>
        <a:bodyPr/>
        <a:lstStyle/>
        <a:p>
          <a:endParaRPr lang="en-GB"/>
        </a:p>
      </dgm:t>
    </dgm:pt>
    <dgm:pt modelId="{7C60652A-EB90-4228-89C1-7DC562D23564}" type="pres">
      <dgm:prSet presAssocID="{C04A840B-A144-47AF-B006-4F0675C4CE8E}" presName="L2TextContainer" presStyleLbl="revTx" presStyleIdx="0" presStyleCnt="10">
        <dgm:presLayoutVars>
          <dgm:bulletEnabled val="1"/>
        </dgm:presLayoutVars>
      </dgm:prSet>
      <dgm:spPr/>
      <dgm:t>
        <a:bodyPr/>
        <a:lstStyle/>
        <a:p>
          <a:endParaRPr lang="en-GB"/>
        </a:p>
      </dgm:t>
    </dgm:pt>
    <dgm:pt modelId="{F2AACCC9-B6D7-4DC3-BC24-119EC08B986F}" type="pres">
      <dgm:prSet presAssocID="{C04A840B-A144-47AF-B006-4F0675C4CE8E}" presName="L1TextContainer" presStyleLbl="revTx" presStyleIdx="1" presStyleCnt="10">
        <dgm:presLayoutVars>
          <dgm:chMax val="1"/>
          <dgm:chPref val="1"/>
          <dgm:bulletEnabled val="1"/>
        </dgm:presLayoutVars>
      </dgm:prSet>
      <dgm:spPr/>
      <dgm:t>
        <a:bodyPr/>
        <a:lstStyle/>
        <a:p>
          <a:endParaRPr lang="en-GB"/>
        </a:p>
      </dgm:t>
    </dgm:pt>
    <dgm:pt modelId="{1AFE8E93-A730-495B-9887-D3D6DD1AA7D2}" type="pres">
      <dgm:prSet presAssocID="{C04A840B-A144-47AF-B006-4F0675C4CE8E}" presName="ConnectLine" presStyleLbl="sibTrans1D1" presStyleIdx="0" presStyleCnt="5"/>
      <dgm:spPr>
        <a:noFill/>
        <a:ln w="12700" cap="flat" cmpd="sng" algn="ctr">
          <a:solidFill>
            <a:schemeClr val="accent1">
              <a:hueOff val="0"/>
              <a:satOff val="0"/>
              <a:lumOff val="0"/>
              <a:alphaOff val="0"/>
            </a:schemeClr>
          </a:solidFill>
          <a:prstDash val="dash"/>
        </a:ln>
        <a:effectLst/>
      </dgm:spPr>
      <dgm:t>
        <a:bodyPr/>
        <a:lstStyle/>
        <a:p>
          <a:endParaRPr lang="en-GB"/>
        </a:p>
      </dgm:t>
    </dgm:pt>
    <dgm:pt modelId="{482F71EC-7ACE-48D9-A016-4DFA2360550D}" type="pres">
      <dgm:prSet presAssocID="{C04A840B-A144-47AF-B006-4F0675C4CE8E}" presName="EmptyPlaceHolder" presStyleCnt="0"/>
      <dgm:spPr/>
      <dgm:t>
        <a:bodyPr/>
        <a:lstStyle/>
        <a:p>
          <a:endParaRPr lang="en-GB"/>
        </a:p>
      </dgm:t>
    </dgm:pt>
    <dgm:pt modelId="{D03B2DA4-0E66-4DB1-BF4F-7EF9BD20A571}" type="pres">
      <dgm:prSet presAssocID="{53F15856-38ED-43E2-A40F-5E5617E0F836}" presName="spaceBetweenRectangles" presStyleCnt="0"/>
      <dgm:spPr/>
      <dgm:t>
        <a:bodyPr/>
        <a:lstStyle/>
        <a:p>
          <a:endParaRPr lang="en-GB"/>
        </a:p>
      </dgm:t>
    </dgm:pt>
    <dgm:pt modelId="{529C05C2-4B7C-442D-8D05-637811DD2DAD}" type="pres">
      <dgm:prSet presAssocID="{AC53AEB4-C444-42FA-BCEB-9F2E08B5F0E9}" presName="composite" presStyleCnt="0"/>
      <dgm:spPr/>
      <dgm:t>
        <a:bodyPr/>
        <a:lstStyle/>
        <a:p>
          <a:endParaRPr lang="en-GB"/>
        </a:p>
      </dgm:t>
    </dgm:pt>
    <dgm:pt modelId="{68D9E49C-3415-4326-9DD0-506123658625}" type="pres">
      <dgm:prSet presAssocID="{AC53AEB4-C444-42FA-BCEB-9F2E08B5F0E9}" presName="ConnectorPoint" presStyleLbl="lnNode1" presStyleIdx="1" presStyleCnt="5"/>
      <dgm:spPr>
        <a:solidFill>
          <a:schemeClr val="accent1">
            <a:hueOff val="0"/>
            <a:satOff val="0"/>
            <a:lumOff val="0"/>
            <a:alphaOff val="0"/>
          </a:schemeClr>
        </a:solidFill>
        <a:ln w="6350" cap="flat" cmpd="sng" algn="ctr">
          <a:solidFill>
            <a:schemeClr val="lt1">
              <a:hueOff val="0"/>
              <a:satOff val="0"/>
              <a:lumOff val="0"/>
              <a:alphaOff val="0"/>
            </a:schemeClr>
          </a:solidFill>
          <a:prstDash val="solid"/>
        </a:ln>
        <a:effectLst/>
      </dgm:spPr>
      <dgm:t>
        <a:bodyPr/>
        <a:lstStyle/>
        <a:p>
          <a:endParaRPr lang="en-GB"/>
        </a:p>
      </dgm:t>
    </dgm:pt>
    <dgm:pt modelId="{3DA02C68-4BD3-48C0-A689-98169DBB6C4D}" type="pres">
      <dgm:prSet presAssocID="{AC53AEB4-C444-42FA-BCEB-9F2E08B5F0E9}" presName="DropPinPlaceHolder" presStyleCnt="0"/>
      <dgm:spPr/>
      <dgm:t>
        <a:bodyPr/>
        <a:lstStyle/>
        <a:p>
          <a:endParaRPr lang="en-GB"/>
        </a:p>
      </dgm:t>
    </dgm:pt>
    <dgm:pt modelId="{37FCC0D4-F36E-4587-A07B-0D5709C2FF0B}" type="pres">
      <dgm:prSet presAssocID="{AC53AEB4-C444-42FA-BCEB-9F2E08B5F0E9}" presName="DropPin" presStyleLbl="alignNode1" presStyleIdx="1" presStyleCnt="5"/>
      <dgm:spPr/>
      <dgm:t>
        <a:bodyPr/>
        <a:lstStyle/>
        <a:p>
          <a:endParaRPr lang="en-GB"/>
        </a:p>
      </dgm:t>
    </dgm:pt>
    <dgm:pt modelId="{07142B74-EFF7-4B9B-AE53-B02603DFF062}" type="pres">
      <dgm:prSet presAssocID="{AC53AEB4-C444-42FA-BCEB-9F2E08B5F0E9}" presName="Ellipse" presStyleLbl="fgAcc1" presStyleIdx="2" presStyleCnt="6"/>
      <dgm:spPr>
        <a:solidFill>
          <a:schemeClr val="lt1">
            <a:alpha val="90000"/>
            <a:hueOff val="0"/>
            <a:satOff val="0"/>
            <a:lumOff val="0"/>
            <a:alphaOff val="0"/>
          </a:schemeClr>
        </a:solidFill>
        <a:ln w="25400" cap="flat" cmpd="sng" algn="ctr">
          <a:noFill/>
          <a:prstDash val="solid"/>
        </a:ln>
        <a:effectLst/>
      </dgm:spPr>
      <dgm:t>
        <a:bodyPr/>
        <a:lstStyle/>
        <a:p>
          <a:endParaRPr lang="en-GB"/>
        </a:p>
      </dgm:t>
    </dgm:pt>
    <dgm:pt modelId="{98FEB0B1-DEF2-43C3-AFF0-24C52BC63198}" type="pres">
      <dgm:prSet presAssocID="{AC53AEB4-C444-42FA-BCEB-9F2E08B5F0E9}" presName="L2TextContainer" presStyleLbl="revTx" presStyleIdx="2" presStyleCnt="10">
        <dgm:presLayoutVars>
          <dgm:bulletEnabled val="1"/>
        </dgm:presLayoutVars>
      </dgm:prSet>
      <dgm:spPr/>
      <dgm:t>
        <a:bodyPr/>
        <a:lstStyle/>
        <a:p>
          <a:endParaRPr lang="en-GB"/>
        </a:p>
      </dgm:t>
    </dgm:pt>
    <dgm:pt modelId="{E710F4C5-AB43-4869-80AA-30A8EC51A48C}" type="pres">
      <dgm:prSet presAssocID="{AC53AEB4-C444-42FA-BCEB-9F2E08B5F0E9}" presName="L1TextContainer" presStyleLbl="revTx" presStyleIdx="3" presStyleCnt="10">
        <dgm:presLayoutVars>
          <dgm:chMax val="1"/>
          <dgm:chPref val="1"/>
          <dgm:bulletEnabled val="1"/>
        </dgm:presLayoutVars>
      </dgm:prSet>
      <dgm:spPr/>
      <dgm:t>
        <a:bodyPr/>
        <a:lstStyle/>
        <a:p>
          <a:endParaRPr lang="en-GB"/>
        </a:p>
      </dgm:t>
    </dgm:pt>
    <dgm:pt modelId="{7C092E0B-93FF-4C87-8F36-F2019719C227}" type="pres">
      <dgm:prSet presAssocID="{AC53AEB4-C444-42FA-BCEB-9F2E08B5F0E9}" presName="ConnectLine" presStyleLbl="sibTrans1D1" presStyleIdx="1" presStyleCnt="5"/>
      <dgm:spPr>
        <a:noFill/>
        <a:ln w="12700" cap="flat" cmpd="sng" algn="ctr">
          <a:solidFill>
            <a:schemeClr val="accent1">
              <a:hueOff val="0"/>
              <a:satOff val="0"/>
              <a:lumOff val="0"/>
              <a:alphaOff val="0"/>
            </a:schemeClr>
          </a:solidFill>
          <a:prstDash val="dash"/>
        </a:ln>
        <a:effectLst/>
      </dgm:spPr>
      <dgm:t>
        <a:bodyPr/>
        <a:lstStyle/>
        <a:p>
          <a:endParaRPr lang="en-GB"/>
        </a:p>
      </dgm:t>
    </dgm:pt>
    <dgm:pt modelId="{8F3791BB-CF60-4906-8761-FB92174497E5}" type="pres">
      <dgm:prSet presAssocID="{AC53AEB4-C444-42FA-BCEB-9F2E08B5F0E9}" presName="EmptyPlaceHolder" presStyleCnt="0"/>
      <dgm:spPr/>
      <dgm:t>
        <a:bodyPr/>
        <a:lstStyle/>
        <a:p>
          <a:endParaRPr lang="en-GB"/>
        </a:p>
      </dgm:t>
    </dgm:pt>
    <dgm:pt modelId="{EC44665F-F2CB-4243-98D6-BB8F5E8AAE70}" type="pres">
      <dgm:prSet presAssocID="{953B542B-8CB4-4D45-8B16-17228E7C7B13}" presName="spaceBetweenRectangles" presStyleCnt="0"/>
      <dgm:spPr/>
      <dgm:t>
        <a:bodyPr/>
        <a:lstStyle/>
        <a:p>
          <a:endParaRPr lang="en-GB"/>
        </a:p>
      </dgm:t>
    </dgm:pt>
    <dgm:pt modelId="{DC0F2FB2-FCB3-4809-9CFC-A81D768ABAD0}" type="pres">
      <dgm:prSet presAssocID="{4B57C727-7EC4-47EB-A123-D7877C645BB9}" presName="composite" presStyleCnt="0"/>
      <dgm:spPr/>
      <dgm:t>
        <a:bodyPr/>
        <a:lstStyle/>
        <a:p>
          <a:endParaRPr lang="en-GB"/>
        </a:p>
      </dgm:t>
    </dgm:pt>
    <dgm:pt modelId="{CC542AF7-2E8C-4E19-BF06-1290C2AADD57}" type="pres">
      <dgm:prSet presAssocID="{4B57C727-7EC4-47EB-A123-D7877C645BB9}" presName="ConnectorPoint" presStyleLbl="lnNode1" presStyleIdx="2" presStyleCnt="5"/>
      <dgm:spPr>
        <a:solidFill>
          <a:schemeClr val="accent1">
            <a:hueOff val="0"/>
            <a:satOff val="0"/>
            <a:lumOff val="0"/>
            <a:alphaOff val="0"/>
          </a:schemeClr>
        </a:solidFill>
        <a:ln w="6350" cap="flat" cmpd="sng" algn="ctr">
          <a:solidFill>
            <a:schemeClr val="lt1">
              <a:hueOff val="0"/>
              <a:satOff val="0"/>
              <a:lumOff val="0"/>
              <a:alphaOff val="0"/>
            </a:schemeClr>
          </a:solidFill>
          <a:prstDash val="solid"/>
        </a:ln>
        <a:effectLst/>
      </dgm:spPr>
      <dgm:t>
        <a:bodyPr/>
        <a:lstStyle/>
        <a:p>
          <a:endParaRPr lang="en-GB"/>
        </a:p>
      </dgm:t>
    </dgm:pt>
    <dgm:pt modelId="{37692DB6-7249-4E6D-A152-DCAC9EACBEFC}" type="pres">
      <dgm:prSet presAssocID="{4B57C727-7EC4-47EB-A123-D7877C645BB9}" presName="DropPinPlaceHolder" presStyleCnt="0"/>
      <dgm:spPr/>
      <dgm:t>
        <a:bodyPr/>
        <a:lstStyle/>
        <a:p>
          <a:endParaRPr lang="en-GB"/>
        </a:p>
      </dgm:t>
    </dgm:pt>
    <dgm:pt modelId="{3F0B2362-333B-466E-8DAE-79C77155EEF4}" type="pres">
      <dgm:prSet presAssocID="{4B57C727-7EC4-47EB-A123-D7877C645BB9}" presName="DropPin" presStyleLbl="alignNode1" presStyleIdx="2" presStyleCnt="5"/>
      <dgm:spPr/>
      <dgm:t>
        <a:bodyPr/>
        <a:lstStyle/>
        <a:p>
          <a:endParaRPr lang="en-GB"/>
        </a:p>
      </dgm:t>
    </dgm:pt>
    <dgm:pt modelId="{2300878F-F0D1-4C0D-8547-745F4A4A664C}" type="pres">
      <dgm:prSet presAssocID="{4B57C727-7EC4-47EB-A123-D7877C645BB9}" presName="Ellipse" presStyleLbl="fgAcc1" presStyleIdx="3" presStyleCnt="6"/>
      <dgm:spPr>
        <a:solidFill>
          <a:schemeClr val="lt1">
            <a:alpha val="90000"/>
            <a:hueOff val="0"/>
            <a:satOff val="0"/>
            <a:lumOff val="0"/>
            <a:alphaOff val="0"/>
          </a:schemeClr>
        </a:solidFill>
        <a:ln w="25400" cap="flat" cmpd="sng" algn="ctr">
          <a:noFill/>
          <a:prstDash val="solid"/>
        </a:ln>
        <a:effectLst/>
      </dgm:spPr>
      <dgm:t>
        <a:bodyPr/>
        <a:lstStyle/>
        <a:p>
          <a:endParaRPr lang="en-GB"/>
        </a:p>
      </dgm:t>
    </dgm:pt>
    <dgm:pt modelId="{2DC5C577-68A8-494F-AEED-1A645DC41DC5}" type="pres">
      <dgm:prSet presAssocID="{4B57C727-7EC4-47EB-A123-D7877C645BB9}" presName="L2TextContainer" presStyleLbl="revTx" presStyleIdx="4" presStyleCnt="10">
        <dgm:presLayoutVars>
          <dgm:bulletEnabled val="1"/>
        </dgm:presLayoutVars>
      </dgm:prSet>
      <dgm:spPr/>
      <dgm:t>
        <a:bodyPr/>
        <a:lstStyle/>
        <a:p>
          <a:endParaRPr lang="en-GB"/>
        </a:p>
      </dgm:t>
    </dgm:pt>
    <dgm:pt modelId="{A9D6D511-A0C0-4128-BE53-882C64847662}" type="pres">
      <dgm:prSet presAssocID="{4B57C727-7EC4-47EB-A123-D7877C645BB9}" presName="L1TextContainer" presStyleLbl="revTx" presStyleIdx="5" presStyleCnt="10">
        <dgm:presLayoutVars>
          <dgm:chMax val="1"/>
          <dgm:chPref val="1"/>
          <dgm:bulletEnabled val="1"/>
        </dgm:presLayoutVars>
      </dgm:prSet>
      <dgm:spPr/>
      <dgm:t>
        <a:bodyPr/>
        <a:lstStyle/>
        <a:p>
          <a:endParaRPr lang="en-GB"/>
        </a:p>
      </dgm:t>
    </dgm:pt>
    <dgm:pt modelId="{74EF0CDF-8E70-48DB-BC84-02E85218CDE7}" type="pres">
      <dgm:prSet presAssocID="{4B57C727-7EC4-47EB-A123-D7877C645BB9}" presName="ConnectLine" presStyleLbl="sibTrans1D1" presStyleIdx="2" presStyleCnt="5"/>
      <dgm:spPr>
        <a:noFill/>
        <a:ln w="12700" cap="flat" cmpd="sng" algn="ctr">
          <a:solidFill>
            <a:schemeClr val="accent1">
              <a:hueOff val="0"/>
              <a:satOff val="0"/>
              <a:lumOff val="0"/>
              <a:alphaOff val="0"/>
            </a:schemeClr>
          </a:solidFill>
          <a:prstDash val="dash"/>
        </a:ln>
        <a:effectLst/>
      </dgm:spPr>
      <dgm:t>
        <a:bodyPr/>
        <a:lstStyle/>
        <a:p>
          <a:endParaRPr lang="en-GB"/>
        </a:p>
      </dgm:t>
    </dgm:pt>
    <dgm:pt modelId="{93D2E204-5B42-4608-A4E9-68B9D1BF3647}" type="pres">
      <dgm:prSet presAssocID="{4B57C727-7EC4-47EB-A123-D7877C645BB9}" presName="EmptyPlaceHolder" presStyleCnt="0"/>
      <dgm:spPr/>
      <dgm:t>
        <a:bodyPr/>
        <a:lstStyle/>
        <a:p>
          <a:endParaRPr lang="en-GB"/>
        </a:p>
      </dgm:t>
    </dgm:pt>
    <dgm:pt modelId="{409623B0-B311-4156-836E-ECF5B3623762}" type="pres">
      <dgm:prSet presAssocID="{BA674A25-08BD-49B5-B6EB-7F892FCECBE0}" presName="spaceBetweenRectangles" presStyleCnt="0"/>
      <dgm:spPr/>
      <dgm:t>
        <a:bodyPr/>
        <a:lstStyle/>
        <a:p>
          <a:endParaRPr lang="en-GB"/>
        </a:p>
      </dgm:t>
    </dgm:pt>
    <dgm:pt modelId="{5DD4535F-C095-4B39-87BB-BE14CE0D60F4}" type="pres">
      <dgm:prSet presAssocID="{98962B29-5482-460F-B4C4-DCA14FE9366E}" presName="composite" presStyleCnt="0"/>
      <dgm:spPr/>
      <dgm:t>
        <a:bodyPr/>
        <a:lstStyle/>
        <a:p>
          <a:endParaRPr lang="en-GB"/>
        </a:p>
      </dgm:t>
    </dgm:pt>
    <dgm:pt modelId="{278885AF-BECE-420D-B617-2AF87F9AAFFA}" type="pres">
      <dgm:prSet presAssocID="{98962B29-5482-460F-B4C4-DCA14FE9366E}" presName="ConnectorPoint" presStyleLbl="lnNode1" presStyleIdx="3" presStyleCnt="5"/>
      <dgm:spPr>
        <a:solidFill>
          <a:schemeClr val="accent1">
            <a:hueOff val="0"/>
            <a:satOff val="0"/>
            <a:lumOff val="0"/>
            <a:alphaOff val="0"/>
          </a:schemeClr>
        </a:solidFill>
        <a:ln w="6350" cap="flat" cmpd="sng" algn="ctr">
          <a:solidFill>
            <a:schemeClr val="lt1">
              <a:hueOff val="0"/>
              <a:satOff val="0"/>
              <a:lumOff val="0"/>
              <a:alphaOff val="0"/>
            </a:schemeClr>
          </a:solidFill>
          <a:prstDash val="solid"/>
        </a:ln>
        <a:effectLst/>
      </dgm:spPr>
      <dgm:t>
        <a:bodyPr/>
        <a:lstStyle/>
        <a:p>
          <a:endParaRPr lang="en-GB"/>
        </a:p>
      </dgm:t>
    </dgm:pt>
    <dgm:pt modelId="{65A0462F-64C7-493B-845B-B000B9780F1C}" type="pres">
      <dgm:prSet presAssocID="{98962B29-5482-460F-B4C4-DCA14FE9366E}" presName="DropPinPlaceHolder" presStyleCnt="0"/>
      <dgm:spPr/>
      <dgm:t>
        <a:bodyPr/>
        <a:lstStyle/>
        <a:p>
          <a:endParaRPr lang="en-GB"/>
        </a:p>
      </dgm:t>
    </dgm:pt>
    <dgm:pt modelId="{3DA94050-318F-4E24-B3E3-F2D6F6BAF9F8}" type="pres">
      <dgm:prSet presAssocID="{98962B29-5482-460F-B4C4-DCA14FE9366E}" presName="DropPin" presStyleLbl="alignNode1" presStyleIdx="3" presStyleCnt="5"/>
      <dgm:spPr/>
      <dgm:t>
        <a:bodyPr/>
        <a:lstStyle/>
        <a:p>
          <a:endParaRPr lang="en-GB"/>
        </a:p>
      </dgm:t>
    </dgm:pt>
    <dgm:pt modelId="{F8BF0E61-3506-454E-BAF7-224AED5E66C2}" type="pres">
      <dgm:prSet presAssocID="{98962B29-5482-460F-B4C4-DCA14FE9366E}" presName="Ellipse" presStyleLbl="fgAcc1" presStyleIdx="4" presStyleCnt="6"/>
      <dgm:spPr>
        <a:solidFill>
          <a:schemeClr val="lt1">
            <a:alpha val="90000"/>
            <a:hueOff val="0"/>
            <a:satOff val="0"/>
            <a:lumOff val="0"/>
            <a:alphaOff val="0"/>
          </a:schemeClr>
        </a:solidFill>
        <a:ln w="25400" cap="flat" cmpd="sng" algn="ctr">
          <a:noFill/>
          <a:prstDash val="solid"/>
        </a:ln>
        <a:effectLst/>
      </dgm:spPr>
      <dgm:t>
        <a:bodyPr/>
        <a:lstStyle/>
        <a:p>
          <a:endParaRPr lang="en-GB"/>
        </a:p>
      </dgm:t>
    </dgm:pt>
    <dgm:pt modelId="{4C33392D-DFA6-4945-B19C-559D432B1B43}" type="pres">
      <dgm:prSet presAssocID="{98962B29-5482-460F-B4C4-DCA14FE9366E}" presName="L2TextContainer" presStyleLbl="revTx" presStyleIdx="6" presStyleCnt="10">
        <dgm:presLayoutVars>
          <dgm:bulletEnabled val="1"/>
        </dgm:presLayoutVars>
      </dgm:prSet>
      <dgm:spPr/>
      <dgm:t>
        <a:bodyPr/>
        <a:lstStyle/>
        <a:p>
          <a:endParaRPr lang="en-GB"/>
        </a:p>
      </dgm:t>
    </dgm:pt>
    <dgm:pt modelId="{BD323569-990C-4B6C-8EE6-A0F92149F50B}" type="pres">
      <dgm:prSet presAssocID="{98962B29-5482-460F-B4C4-DCA14FE9366E}" presName="L1TextContainer" presStyleLbl="revTx" presStyleIdx="7" presStyleCnt="10">
        <dgm:presLayoutVars>
          <dgm:chMax val="1"/>
          <dgm:chPref val="1"/>
          <dgm:bulletEnabled val="1"/>
        </dgm:presLayoutVars>
      </dgm:prSet>
      <dgm:spPr/>
      <dgm:t>
        <a:bodyPr/>
        <a:lstStyle/>
        <a:p>
          <a:endParaRPr lang="en-GB"/>
        </a:p>
      </dgm:t>
    </dgm:pt>
    <dgm:pt modelId="{194E58DD-3BD0-4A1F-82F1-C351B7955C43}" type="pres">
      <dgm:prSet presAssocID="{98962B29-5482-460F-B4C4-DCA14FE9366E}" presName="ConnectLine" presStyleLbl="sibTrans1D1" presStyleIdx="3" presStyleCnt="5"/>
      <dgm:spPr>
        <a:noFill/>
        <a:ln w="12700" cap="flat" cmpd="sng" algn="ctr">
          <a:solidFill>
            <a:schemeClr val="accent1">
              <a:hueOff val="0"/>
              <a:satOff val="0"/>
              <a:lumOff val="0"/>
              <a:alphaOff val="0"/>
            </a:schemeClr>
          </a:solidFill>
          <a:prstDash val="dash"/>
        </a:ln>
        <a:effectLst/>
      </dgm:spPr>
      <dgm:t>
        <a:bodyPr/>
        <a:lstStyle/>
        <a:p>
          <a:endParaRPr lang="en-GB"/>
        </a:p>
      </dgm:t>
    </dgm:pt>
    <dgm:pt modelId="{C41C31B8-DDDA-4B5A-8F65-69E589F5686A}" type="pres">
      <dgm:prSet presAssocID="{98962B29-5482-460F-B4C4-DCA14FE9366E}" presName="EmptyPlaceHolder" presStyleCnt="0"/>
      <dgm:spPr/>
      <dgm:t>
        <a:bodyPr/>
        <a:lstStyle/>
        <a:p>
          <a:endParaRPr lang="en-GB"/>
        </a:p>
      </dgm:t>
    </dgm:pt>
    <dgm:pt modelId="{B71AFE4E-72F4-4C29-876D-EF14C5D9B525}" type="pres">
      <dgm:prSet presAssocID="{F04BF920-4D4E-45E0-BD75-DAF903B89D09}" presName="spaceBetweenRectangles" presStyleCnt="0"/>
      <dgm:spPr/>
      <dgm:t>
        <a:bodyPr/>
        <a:lstStyle/>
        <a:p>
          <a:endParaRPr lang="en-GB"/>
        </a:p>
      </dgm:t>
    </dgm:pt>
    <dgm:pt modelId="{68940AB1-6AD3-4708-9984-B6735EC144FB}" type="pres">
      <dgm:prSet presAssocID="{C5F8B1F4-2CCD-456E-A17F-4668194876AB}" presName="composite" presStyleCnt="0"/>
      <dgm:spPr/>
      <dgm:t>
        <a:bodyPr/>
        <a:lstStyle/>
        <a:p>
          <a:endParaRPr lang="en-GB"/>
        </a:p>
      </dgm:t>
    </dgm:pt>
    <dgm:pt modelId="{EA12F266-1DA7-4570-A8F1-ACC4DC7E0C5B}" type="pres">
      <dgm:prSet presAssocID="{C5F8B1F4-2CCD-456E-A17F-4668194876AB}" presName="ConnectorPoint" presStyleLbl="lnNode1" presStyleIdx="4" presStyleCnt="5"/>
      <dgm:spPr>
        <a:solidFill>
          <a:schemeClr val="accent1">
            <a:hueOff val="0"/>
            <a:satOff val="0"/>
            <a:lumOff val="0"/>
            <a:alphaOff val="0"/>
          </a:schemeClr>
        </a:solidFill>
        <a:ln w="6350" cap="flat" cmpd="sng" algn="ctr">
          <a:solidFill>
            <a:schemeClr val="lt1">
              <a:hueOff val="0"/>
              <a:satOff val="0"/>
              <a:lumOff val="0"/>
              <a:alphaOff val="0"/>
            </a:schemeClr>
          </a:solidFill>
          <a:prstDash val="solid"/>
        </a:ln>
        <a:effectLst/>
      </dgm:spPr>
      <dgm:t>
        <a:bodyPr/>
        <a:lstStyle/>
        <a:p>
          <a:endParaRPr lang="en-GB"/>
        </a:p>
      </dgm:t>
    </dgm:pt>
    <dgm:pt modelId="{13F95273-1E2B-43A0-B64B-A81A26E2EA11}" type="pres">
      <dgm:prSet presAssocID="{C5F8B1F4-2CCD-456E-A17F-4668194876AB}" presName="DropPinPlaceHolder" presStyleCnt="0"/>
      <dgm:spPr/>
      <dgm:t>
        <a:bodyPr/>
        <a:lstStyle/>
        <a:p>
          <a:endParaRPr lang="en-GB"/>
        </a:p>
      </dgm:t>
    </dgm:pt>
    <dgm:pt modelId="{B66EA439-B80E-4E00-AA9E-F40B87DFAD42}" type="pres">
      <dgm:prSet presAssocID="{C5F8B1F4-2CCD-456E-A17F-4668194876AB}" presName="DropPin" presStyleLbl="alignNode1" presStyleIdx="4" presStyleCnt="5"/>
      <dgm:spPr/>
      <dgm:t>
        <a:bodyPr/>
        <a:lstStyle/>
        <a:p>
          <a:endParaRPr lang="en-GB"/>
        </a:p>
      </dgm:t>
    </dgm:pt>
    <dgm:pt modelId="{612CF7C2-848D-4B17-8E7B-485EB2748834}" type="pres">
      <dgm:prSet presAssocID="{C5F8B1F4-2CCD-456E-A17F-4668194876AB}" presName="Ellipse" presStyleLbl="fgAcc1" presStyleIdx="5" presStyleCnt="6"/>
      <dgm:spPr>
        <a:solidFill>
          <a:schemeClr val="lt1">
            <a:alpha val="90000"/>
            <a:hueOff val="0"/>
            <a:satOff val="0"/>
            <a:lumOff val="0"/>
            <a:alphaOff val="0"/>
          </a:schemeClr>
        </a:solidFill>
        <a:ln w="25400" cap="flat" cmpd="sng" algn="ctr">
          <a:noFill/>
          <a:prstDash val="solid"/>
        </a:ln>
        <a:effectLst/>
      </dgm:spPr>
      <dgm:t>
        <a:bodyPr/>
        <a:lstStyle/>
        <a:p>
          <a:endParaRPr lang="en-GB"/>
        </a:p>
      </dgm:t>
    </dgm:pt>
    <dgm:pt modelId="{638F3791-D6FF-4206-80EC-F335432BFD01}" type="pres">
      <dgm:prSet presAssocID="{C5F8B1F4-2CCD-456E-A17F-4668194876AB}" presName="L2TextContainer" presStyleLbl="revTx" presStyleIdx="8" presStyleCnt="10">
        <dgm:presLayoutVars>
          <dgm:bulletEnabled val="1"/>
        </dgm:presLayoutVars>
      </dgm:prSet>
      <dgm:spPr/>
      <dgm:t>
        <a:bodyPr/>
        <a:lstStyle/>
        <a:p>
          <a:endParaRPr lang="en-GB"/>
        </a:p>
      </dgm:t>
    </dgm:pt>
    <dgm:pt modelId="{7FAD093C-FC65-4381-92D4-1486F85357AA}" type="pres">
      <dgm:prSet presAssocID="{C5F8B1F4-2CCD-456E-A17F-4668194876AB}" presName="L1TextContainer" presStyleLbl="revTx" presStyleIdx="9" presStyleCnt="10">
        <dgm:presLayoutVars>
          <dgm:chMax val="1"/>
          <dgm:chPref val="1"/>
          <dgm:bulletEnabled val="1"/>
        </dgm:presLayoutVars>
      </dgm:prSet>
      <dgm:spPr/>
      <dgm:t>
        <a:bodyPr/>
        <a:lstStyle/>
        <a:p>
          <a:endParaRPr lang="en-GB"/>
        </a:p>
      </dgm:t>
    </dgm:pt>
    <dgm:pt modelId="{B1C8BF92-8E42-4B8A-AAC0-474D57997FC1}" type="pres">
      <dgm:prSet presAssocID="{C5F8B1F4-2CCD-456E-A17F-4668194876AB}" presName="ConnectLine" presStyleLbl="sibTrans1D1" presStyleIdx="4" presStyleCnt="5"/>
      <dgm:spPr>
        <a:noFill/>
        <a:ln w="12700" cap="flat" cmpd="sng" algn="ctr">
          <a:solidFill>
            <a:schemeClr val="accent1">
              <a:hueOff val="0"/>
              <a:satOff val="0"/>
              <a:lumOff val="0"/>
              <a:alphaOff val="0"/>
            </a:schemeClr>
          </a:solidFill>
          <a:prstDash val="dash"/>
        </a:ln>
        <a:effectLst/>
      </dgm:spPr>
      <dgm:t>
        <a:bodyPr/>
        <a:lstStyle/>
        <a:p>
          <a:endParaRPr lang="en-GB"/>
        </a:p>
      </dgm:t>
    </dgm:pt>
    <dgm:pt modelId="{4800CBA5-0083-4817-8F96-37BB362A14BF}" type="pres">
      <dgm:prSet presAssocID="{C5F8B1F4-2CCD-456E-A17F-4668194876AB}" presName="EmptyPlaceHolder" presStyleCnt="0"/>
      <dgm:spPr/>
      <dgm:t>
        <a:bodyPr/>
        <a:lstStyle/>
        <a:p>
          <a:endParaRPr lang="en-GB"/>
        </a:p>
      </dgm:t>
    </dgm:pt>
  </dgm:ptLst>
  <dgm:cxnLst>
    <dgm:cxn modelId="{EB669377-2180-46C8-B6E5-CEF94035DDF4}" srcId="{C04A840B-A144-47AF-B006-4F0675C4CE8E}" destId="{1E1D35B7-2C4E-4C4B-AEDF-0F5F6909F76A}" srcOrd="0" destOrd="0" parTransId="{D1EB6233-2C7A-4A8B-952D-A64FC70294E5}" sibTransId="{7E3D319B-8580-489C-841B-F9AC9883FB27}"/>
    <dgm:cxn modelId="{E792F8BF-63A9-4202-991F-89CB976D62B7}" type="presOf" srcId="{A8BC858B-17DA-421B-9400-1B13FF44B795}" destId="{638F3791-D6FF-4206-80EC-F335432BFD01}" srcOrd="0" destOrd="0" presId="urn:microsoft.com/office/officeart/2017/3/layout/DropPinTimeline"/>
    <dgm:cxn modelId="{71056B83-29A4-4810-9E24-E835A53D4E0C}" type="presOf" srcId="{C5F8B1F4-2CCD-456E-A17F-4668194876AB}" destId="{7FAD093C-FC65-4381-92D4-1486F85357AA}" srcOrd="0" destOrd="0" presId="urn:microsoft.com/office/officeart/2017/3/layout/DropPinTimeline"/>
    <dgm:cxn modelId="{B998E6D0-04C2-423E-8C9B-BDE25A0E839B}" srcId="{21147374-F0F7-44AB-9569-281A9BE62E6F}" destId="{C5F8B1F4-2CCD-456E-A17F-4668194876AB}" srcOrd="4" destOrd="0" parTransId="{02091205-4A23-48EE-B501-0D4A8D9DCB57}" sibTransId="{23B22466-B91A-4297-84DB-C9465A8D66F2}"/>
    <dgm:cxn modelId="{92D82D38-DB20-4B8B-8413-B6BC9C6755CD}" type="presOf" srcId="{C04A840B-A144-47AF-B006-4F0675C4CE8E}" destId="{F2AACCC9-B6D7-4DC3-BC24-119EC08B986F}" srcOrd="0" destOrd="0" presId="urn:microsoft.com/office/officeart/2017/3/layout/DropPinTimeline"/>
    <dgm:cxn modelId="{82CB6893-A3A7-4C02-9A0B-D02FA2055795}" type="presOf" srcId="{1E1D35B7-2C4E-4C4B-AEDF-0F5F6909F76A}" destId="{7C60652A-EB90-4228-89C1-7DC562D23564}" srcOrd="0" destOrd="0" presId="urn:microsoft.com/office/officeart/2017/3/layout/DropPinTimeline"/>
    <dgm:cxn modelId="{BBC3907A-5E0D-4DF6-9980-0321D5C14FED}" srcId="{21147374-F0F7-44AB-9569-281A9BE62E6F}" destId="{AC53AEB4-C444-42FA-BCEB-9F2E08B5F0E9}" srcOrd="1" destOrd="0" parTransId="{5038B5D4-77DE-4928-8572-54DE637F6B4B}" sibTransId="{953B542B-8CB4-4D45-8B16-17228E7C7B13}"/>
    <dgm:cxn modelId="{62849D1E-741B-47E6-9997-AF5F08D84662}" type="presOf" srcId="{4B57C727-7EC4-47EB-A123-D7877C645BB9}" destId="{A9D6D511-A0C0-4128-BE53-882C64847662}" srcOrd="0" destOrd="0" presId="urn:microsoft.com/office/officeart/2017/3/layout/DropPinTimeline"/>
    <dgm:cxn modelId="{69814094-5131-4E0D-A82D-1138D0353DE4}" type="presOf" srcId="{4B8DB19D-8312-4E3C-A748-028A5A82B4D0}" destId="{2DC5C577-68A8-494F-AEED-1A645DC41DC5}" srcOrd="0" destOrd="0" presId="urn:microsoft.com/office/officeart/2017/3/layout/DropPinTimeline"/>
    <dgm:cxn modelId="{252D8147-0AFF-4067-9076-0FE83E951AA9}" type="presOf" srcId="{98962B29-5482-460F-B4C4-DCA14FE9366E}" destId="{BD323569-990C-4B6C-8EE6-A0F92149F50B}" srcOrd="0" destOrd="0" presId="urn:microsoft.com/office/officeart/2017/3/layout/DropPinTimeline"/>
    <dgm:cxn modelId="{211631E3-1683-46CB-8BA0-72CBCAE9C141}" srcId="{21147374-F0F7-44AB-9569-281A9BE62E6F}" destId="{4B57C727-7EC4-47EB-A123-D7877C645BB9}" srcOrd="2" destOrd="0" parTransId="{556FCB48-BC14-4DE2-947F-B618A5A7207D}" sibTransId="{BA674A25-08BD-49B5-B6EB-7F892FCECBE0}"/>
    <dgm:cxn modelId="{E6F947EA-2525-4E4E-BB5C-31B424E6BB5C}" type="presOf" srcId="{6AA9CF9A-4FDD-411E-B189-60454DEB18A0}" destId="{98FEB0B1-DEF2-43C3-AFF0-24C52BC63198}" srcOrd="0" destOrd="0" presId="urn:microsoft.com/office/officeart/2017/3/layout/DropPinTimeline"/>
    <dgm:cxn modelId="{B2FF00A4-C44B-4836-A308-6DD86F2BAAA8}" srcId="{AC53AEB4-C444-42FA-BCEB-9F2E08B5F0E9}" destId="{6AA9CF9A-4FDD-411E-B189-60454DEB18A0}" srcOrd="0" destOrd="0" parTransId="{CBAD7286-AC97-4975-B3B5-99094AD2BFDE}" sibTransId="{1A09C332-BB0A-46D2-AF13-FFDE3A7BA5F3}"/>
    <dgm:cxn modelId="{8EDED4EF-AC55-471C-BA04-8BEAF1C9EF8F}" type="presOf" srcId="{F82CE19A-5CFD-4157-8882-9E2F5BD8FD11}" destId="{4C33392D-DFA6-4945-B19C-559D432B1B43}" srcOrd="0" destOrd="0" presId="urn:microsoft.com/office/officeart/2017/3/layout/DropPinTimeline"/>
    <dgm:cxn modelId="{A273C20A-ADEC-44B7-8A86-F62097AD05A9}" srcId="{21147374-F0F7-44AB-9569-281A9BE62E6F}" destId="{C04A840B-A144-47AF-B006-4F0675C4CE8E}" srcOrd="0" destOrd="0" parTransId="{C9F68EDF-B6F3-4293-9505-AF579C1C162B}" sibTransId="{53F15856-38ED-43E2-A40F-5E5617E0F836}"/>
    <dgm:cxn modelId="{0E5845EE-F005-43CF-95F5-4235A87D36AA}" srcId="{C5F8B1F4-2CCD-456E-A17F-4668194876AB}" destId="{A8BC858B-17DA-421B-9400-1B13FF44B795}" srcOrd="0" destOrd="0" parTransId="{C3047593-D145-481E-BAD4-1308CA1B1DA9}" sibTransId="{4248FFF5-5DCA-401B-BAC9-A3D274EC1441}"/>
    <dgm:cxn modelId="{AAEBBFBC-C427-43C6-BB38-01EECFC74738}" type="presOf" srcId="{21147374-F0F7-44AB-9569-281A9BE62E6F}" destId="{36B3E649-D9F6-4F56-8626-9846E1069524}" srcOrd="0" destOrd="0" presId="urn:microsoft.com/office/officeart/2017/3/layout/DropPinTimeline"/>
    <dgm:cxn modelId="{9443ABF8-21D0-4F5F-916A-6FC661A46D7C}" srcId="{98962B29-5482-460F-B4C4-DCA14FE9366E}" destId="{F82CE19A-5CFD-4157-8882-9E2F5BD8FD11}" srcOrd="0" destOrd="0" parTransId="{EA023EC4-5F3E-4348-9492-C604FDC2EDDA}" sibTransId="{69B0B18D-4C70-4006-9962-E2013712EC30}"/>
    <dgm:cxn modelId="{C7A00E59-30EB-4B4F-A9EA-C4109749B232}" srcId="{21147374-F0F7-44AB-9569-281A9BE62E6F}" destId="{98962B29-5482-460F-B4C4-DCA14FE9366E}" srcOrd="3" destOrd="0" parTransId="{88C1E34A-84D6-400A-944F-555BBB0CB6C1}" sibTransId="{F04BF920-4D4E-45E0-BD75-DAF903B89D09}"/>
    <dgm:cxn modelId="{C5EA177E-06E2-4AA9-AE7E-79A16FAC95D8}" srcId="{4B57C727-7EC4-47EB-A123-D7877C645BB9}" destId="{4B8DB19D-8312-4E3C-A748-028A5A82B4D0}" srcOrd="0" destOrd="0" parTransId="{0B94976E-70EF-4AC6-AAB3-6096EA5364AB}" sibTransId="{984890B5-2F93-4935-B934-CEF6AA2F3F0F}"/>
    <dgm:cxn modelId="{4F346EDA-655D-4801-94B5-EC4EB713D8E4}" type="presOf" srcId="{AC53AEB4-C444-42FA-BCEB-9F2E08B5F0E9}" destId="{E710F4C5-AB43-4869-80AA-30A8EC51A48C}" srcOrd="0" destOrd="0" presId="urn:microsoft.com/office/officeart/2017/3/layout/DropPinTimeline"/>
    <dgm:cxn modelId="{53F02E9B-786D-46B2-B681-170C22952C56}" type="presParOf" srcId="{36B3E649-D9F6-4F56-8626-9846E1069524}" destId="{BCFE6082-3706-455F-86A2-4C063BF82FE6}" srcOrd="0" destOrd="0" presId="urn:microsoft.com/office/officeart/2017/3/layout/DropPinTimeline"/>
    <dgm:cxn modelId="{B7B4E7F7-C017-4027-974E-BD51F0727FB1}" type="presParOf" srcId="{36B3E649-D9F6-4F56-8626-9846E1069524}" destId="{0C492CB1-7929-4F45-90F0-C8E8F3BD0536}" srcOrd="1" destOrd="0" presId="urn:microsoft.com/office/officeart/2017/3/layout/DropPinTimeline"/>
    <dgm:cxn modelId="{1B1013D2-D321-44D4-BB20-1F103FE53497}" type="presParOf" srcId="{0C492CB1-7929-4F45-90F0-C8E8F3BD0536}" destId="{C4492E92-B8E9-47A9-90F1-0AC26C952D17}" srcOrd="0" destOrd="0" presId="urn:microsoft.com/office/officeart/2017/3/layout/DropPinTimeline"/>
    <dgm:cxn modelId="{65347BBC-1C42-4D89-B545-2B34F9C6FAD2}" type="presParOf" srcId="{C4492E92-B8E9-47A9-90F1-0AC26C952D17}" destId="{EFCCCB90-84DC-4C7A-BFB5-3C5A94C8037D}" srcOrd="0" destOrd="0" presId="urn:microsoft.com/office/officeart/2017/3/layout/DropPinTimeline"/>
    <dgm:cxn modelId="{DC66E88E-5D73-4860-9B20-92E12D0E3860}" type="presParOf" srcId="{C4492E92-B8E9-47A9-90F1-0AC26C952D17}" destId="{A7F1D7DB-7506-4C99-8449-CC13E04D77C9}" srcOrd="1" destOrd="0" presId="urn:microsoft.com/office/officeart/2017/3/layout/DropPinTimeline"/>
    <dgm:cxn modelId="{CAA6EDDA-6CB6-4BD7-A3AF-75E17D39F030}" type="presParOf" srcId="{A7F1D7DB-7506-4C99-8449-CC13E04D77C9}" destId="{E418AAF2-C18E-4DEC-9F05-19B7E5B5BC79}" srcOrd="0" destOrd="0" presId="urn:microsoft.com/office/officeart/2017/3/layout/DropPinTimeline"/>
    <dgm:cxn modelId="{F8C4EEBF-4BF8-45C2-BD94-5E8A0B8C61E5}" type="presParOf" srcId="{A7F1D7DB-7506-4C99-8449-CC13E04D77C9}" destId="{A4271A71-0B90-408A-8E30-2902728DD50E}" srcOrd="1" destOrd="0" presId="urn:microsoft.com/office/officeart/2017/3/layout/DropPinTimeline"/>
    <dgm:cxn modelId="{36370BFC-CE38-4EEE-858D-64F841776898}" type="presParOf" srcId="{C4492E92-B8E9-47A9-90F1-0AC26C952D17}" destId="{7C60652A-EB90-4228-89C1-7DC562D23564}" srcOrd="2" destOrd="0" presId="urn:microsoft.com/office/officeart/2017/3/layout/DropPinTimeline"/>
    <dgm:cxn modelId="{F3B87CD6-B48E-494F-A74A-909599C2F899}" type="presParOf" srcId="{C4492E92-B8E9-47A9-90F1-0AC26C952D17}" destId="{F2AACCC9-B6D7-4DC3-BC24-119EC08B986F}" srcOrd="3" destOrd="0" presId="urn:microsoft.com/office/officeart/2017/3/layout/DropPinTimeline"/>
    <dgm:cxn modelId="{A90B1EF9-4439-4512-8C61-6D86BF9CDE08}" type="presParOf" srcId="{C4492E92-B8E9-47A9-90F1-0AC26C952D17}" destId="{1AFE8E93-A730-495B-9887-D3D6DD1AA7D2}" srcOrd="4" destOrd="0" presId="urn:microsoft.com/office/officeart/2017/3/layout/DropPinTimeline"/>
    <dgm:cxn modelId="{082BC791-A485-49E1-81BA-81603152C1FC}" type="presParOf" srcId="{C4492E92-B8E9-47A9-90F1-0AC26C952D17}" destId="{482F71EC-7ACE-48D9-A016-4DFA2360550D}" srcOrd="5" destOrd="0" presId="urn:microsoft.com/office/officeart/2017/3/layout/DropPinTimeline"/>
    <dgm:cxn modelId="{92A3B600-F2FE-43A6-ACFD-5A87F8EA3943}" type="presParOf" srcId="{0C492CB1-7929-4F45-90F0-C8E8F3BD0536}" destId="{D03B2DA4-0E66-4DB1-BF4F-7EF9BD20A571}" srcOrd="1" destOrd="0" presId="urn:microsoft.com/office/officeart/2017/3/layout/DropPinTimeline"/>
    <dgm:cxn modelId="{6955BAF2-10B6-413B-A4EF-EA0E1174BA83}" type="presParOf" srcId="{0C492CB1-7929-4F45-90F0-C8E8F3BD0536}" destId="{529C05C2-4B7C-442D-8D05-637811DD2DAD}" srcOrd="2" destOrd="0" presId="urn:microsoft.com/office/officeart/2017/3/layout/DropPinTimeline"/>
    <dgm:cxn modelId="{70112D1D-5C98-4397-8302-62B78EC536FC}" type="presParOf" srcId="{529C05C2-4B7C-442D-8D05-637811DD2DAD}" destId="{68D9E49C-3415-4326-9DD0-506123658625}" srcOrd="0" destOrd="0" presId="urn:microsoft.com/office/officeart/2017/3/layout/DropPinTimeline"/>
    <dgm:cxn modelId="{76C15412-F6D3-4B29-9628-5709F154B371}" type="presParOf" srcId="{529C05C2-4B7C-442D-8D05-637811DD2DAD}" destId="{3DA02C68-4BD3-48C0-A689-98169DBB6C4D}" srcOrd="1" destOrd="0" presId="urn:microsoft.com/office/officeart/2017/3/layout/DropPinTimeline"/>
    <dgm:cxn modelId="{4B7E64F7-84E0-40F8-A5DC-610F7F9C7B9B}" type="presParOf" srcId="{3DA02C68-4BD3-48C0-A689-98169DBB6C4D}" destId="{37FCC0D4-F36E-4587-A07B-0D5709C2FF0B}" srcOrd="0" destOrd="0" presId="urn:microsoft.com/office/officeart/2017/3/layout/DropPinTimeline"/>
    <dgm:cxn modelId="{D9DA794C-C23F-4D36-BEED-D94E5C7BA47D}" type="presParOf" srcId="{3DA02C68-4BD3-48C0-A689-98169DBB6C4D}" destId="{07142B74-EFF7-4B9B-AE53-B02603DFF062}" srcOrd="1" destOrd="0" presId="urn:microsoft.com/office/officeart/2017/3/layout/DropPinTimeline"/>
    <dgm:cxn modelId="{3F9CB5D8-7F80-452D-95BB-6CCC3022CC3F}" type="presParOf" srcId="{529C05C2-4B7C-442D-8D05-637811DD2DAD}" destId="{98FEB0B1-DEF2-43C3-AFF0-24C52BC63198}" srcOrd="2" destOrd="0" presId="urn:microsoft.com/office/officeart/2017/3/layout/DropPinTimeline"/>
    <dgm:cxn modelId="{FC5169F5-747D-4F13-B073-F074EEA269B2}" type="presParOf" srcId="{529C05C2-4B7C-442D-8D05-637811DD2DAD}" destId="{E710F4C5-AB43-4869-80AA-30A8EC51A48C}" srcOrd="3" destOrd="0" presId="urn:microsoft.com/office/officeart/2017/3/layout/DropPinTimeline"/>
    <dgm:cxn modelId="{10ACF123-E90D-4B0E-8E3B-A15521B84BD3}" type="presParOf" srcId="{529C05C2-4B7C-442D-8D05-637811DD2DAD}" destId="{7C092E0B-93FF-4C87-8F36-F2019719C227}" srcOrd="4" destOrd="0" presId="urn:microsoft.com/office/officeart/2017/3/layout/DropPinTimeline"/>
    <dgm:cxn modelId="{564E76F4-F2C0-4E1E-85F1-59A733F1C7D9}" type="presParOf" srcId="{529C05C2-4B7C-442D-8D05-637811DD2DAD}" destId="{8F3791BB-CF60-4906-8761-FB92174497E5}" srcOrd="5" destOrd="0" presId="urn:microsoft.com/office/officeart/2017/3/layout/DropPinTimeline"/>
    <dgm:cxn modelId="{098204BE-85F2-4224-96EC-A8F96AB20350}" type="presParOf" srcId="{0C492CB1-7929-4F45-90F0-C8E8F3BD0536}" destId="{EC44665F-F2CB-4243-98D6-BB8F5E8AAE70}" srcOrd="3" destOrd="0" presId="urn:microsoft.com/office/officeart/2017/3/layout/DropPinTimeline"/>
    <dgm:cxn modelId="{7D50F712-0C75-48D1-B810-3ADEAA1AC0AB}" type="presParOf" srcId="{0C492CB1-7929-4F45-90F0-C8E8F3BD0536}" destId="{DC0F2FB2-FCB3-4809-9CFC-A81D768ABAD0}" srcOrd="4" destOrd="0" presId="urn:microsoft.com/office/officeart/2017/3/layout/DropPinTimeline"/>
    <dgm:cxn modelId="{7076EC89-DC78-4B68-85EF-2D40AA1C6054}" type="presParOf" srcId="{DC0F2FB2-FCB3-4809-9CFC-A81D768ABAD0}" destId="{CC542AF7-2E8C-4E19-BF06-1290C2AADD57}" srcOrd="0" destOrd="0" presId="urn:microsoft.com/office/officeart/2017/3/layout/DropPinTimeline"/>
    <dgm:cxn modelId="{BFD9E5CC-7B55-4183-A9FB-AA8ECE9E1262}" type="presParOf" srcId="{DC0F2FB2-FCB3-4809-9CFC-A81D768ABAD0}" destId="{37692DB6-7249-4E6D-A152-DCAC9EACBEFC}" srcOrd="1" destOrd="0" presId="urn:microsoft.com/office/officeart/2017/3/layout/DropPinTimeline"/>
    <dgm:cxn modelId="{68EEAA4E-F72C-4A2D-88D3-BF1DA0B3CF2B}" type="presParOf" srcId="{37692DB6-7249-4E6D-A152-DCAC9EACBEFC}" destId="{3F0B2362-333B-466E-8DAE-79C77155EEF4}" srcOrd="0" destOrd="0" presId="urn:microsoft.com/office/officeart/2017/3/layout/DropPinTimeline"/>
    <dgm:cxn modelId="{628A55B9-AF01-419E-8E93-C55E01424F80}" type="presParOf" srcId="{37692DB6-7249-4E6D-A152-DCAC9EACBEFC}" destId="{2300878F-F0D1-4C0D-8547-745F4A4A664C}" srcOrd="1" destOrd="0" presId="urn:microsoft.com/office/officeart/2017/3/layout/DropPinTimeline"/>
    <dgm:cxn modelId="{AFC5BA94-DD00-47F8-9A45-CE6D4E28676C}" type="presParOf" srcId="{DC0F2FB2-FCB3-4809-9CFC-A81D768ABAD0}" destId="{2DC5C577-68A8-494F-AEED-1A645DC41DC5}" srcOrd="2" destOrd="0" presId="urn:microsoft.com/office/officeart/2017/3/layout/DropPinTimeline"/>
    <dgm:cxn modelId="{CA118CA4-6D38-48A8-A5C6-92CC14861851}" type="presParOf" srcId="{DC0F2FB2-FCB3-4809-9CFC-A81D768ABAD0}" destId="{A9D6D511-A0C0-4128-BE53-882C64847662}" srcOrd="3" destOrd="0" presId="urn:microsoft.com/office/officeart/2017/3/layout/DropPinTimeline"/>
    <dgm:cxn modelId="{23F7641D-97D7-404A-ADCD-FA024B4C28AB}" type="presParOf" srcId="{DC0F2FB2-FCB3-4809-9CFC-A81D768ABAD0}" destId="{74EF0CDF-8E70-48DB-BC84-02E85218CDE7}" srcOrd="4" destOrd="0" presId="urn:microsoft.com/office/officeart/2017/3/layout/DropPinTimeline"/>
    <dgm:cxn modelId="{5E906366-A429-4772-838A-E8CDCA520C55}" type="presParOf" srcId="{DC0F2FB2-FCB3-4809-9CFC-A81D768ABAD0}" destId="{93D2E204-5B42-4608-A4E9-68B9D1BF3647}" srcOrd="5" destOrd="0" presId="urn:microsoft.com/office/officeart/2017/3/layout/DropPinTimeline"/>
    <dgm:cxn modelId="{BCD746DE-30F6-4375-8B85-4B22640DAAE0}" type="presParOf" srcId="{0C492CB1-7929-4F45-90F0-C8E8F3BD0536}" destId="{409623B0-B311-4156-836E-ECF5B3623762}" srcOrd="5" destOrd="0" presId="urn:microsoft.com/office/officeart/2017/3/layout/DropPinTimeline"/>
    <dgm:cxn modelId="{996DDEAC-B521-4136-B41A-9B162A333EEC}" type="presParOf" srcId="{0C492CB1-7929-4F45-90F0-C8E8F3BD0536}" destId="{5DD4535F-C095-4B39-87BB-BE14CE0D60F4}" srcOrd="6" destOrd="0" presId="urn:microsoft.com/office/officeart/2017/3/layout/DropPinTimeline"/>
    <dgm:cxn modelId="{85AF30D3-D8E5-4E01-9E15-38D74E2C83E5}" type="presParOf" srcId="{5DD4535F-C095-4B39-87BB-BE14CE0D60F4}" destId="{278885AF-BECE-420D-B617-2AF87F9AAFFA}" srcOrd="0" destOrd="0" presId="urn:microsoft.com/office/officeart/2017/3/layout/DropPinTimeline"/>
    <dgm:cxn modelId="{AD20A128-9C05-4725-890F-C0D729AE2E0A}" type="presParOf" srcId="{5DD4535F-C095-4B39-87BB-BE14CE0D60F4}" destId="{65A0462F-64C7-493B-845B-B000B9780F1C}" srcOrd="1" destOrd="0" presId="urn:microsoft.com/office/officeart/2017/3/layout/DropPinTimeline"/>
    <dgm:cxn modelId="{B5FD0C4F-FBF1-41AC-8E4D-A487D5CB30F9}" type="presParOf" srcId="{65A0462F-64C7-493B-845B-B000B9780F1C}" destId="{3DA94050-318F-4E24-B3E3-F2D6F6BAF9F8}" srcOrd="0" destOrd="0" presId="urn:microsoft.com/office/officeart/2017/3/layout/DropPinTimeline"/>
    <dgm:cxn modelId="{0795CB6B-9D65-4657-977A-B09FD76002E3}" type="presParOf" srcId="{65A0462F-64C7-493B-845B-B000B9780F1C}" destId="{F8BF0E61-3506-454E-BAF7-224AED5E66C2}" srcOrd="1" destOrd="0" presId="urn:microsoft.com/office/officeart/2017/3/layout/DropPinTimeline"/>
    <dgm:cxn modelId="{486AD420-6D3A-4B64-B74B-23412079139C}" type="presParOf" srcId="{5DD4535F-C095-4B39-87BB-BE14CE0D60F4}" destId="{4C33392D-DFA6-4945-B19C-559D432B1B43}" srcOrd="2" destOrd="0" presId="urn:microsoft.com/office/officeart/2017/3/layout/DropPinTimeline"/>
    <dgm:cxn modelId="{F8AFCFB3-CFD4-4B61-9DCF-3CDC3701D8C2}" type="presParOf" srcId="{5DD4535F-C095-4B39-87BB-BE14CE0D60F4}" destId="{BD323569-990C-4B6C-8EE6-A0F92149F50B}" srcOrd="3" destOrd="0" presId="urn:microsoft.com/office/officeart/2017/3/layout/DropPinTimeline"/>
    <dgm:cxn modelId="{B91C03AF-88DA-4BFA-8F65-4D5ED3E7D358}" type="presParOf" srcId="{5DD4535F-C095-4B39-87BB-BE14CE0D60F4}" destId="{194E58DD-3BD0-4A1F-82F1-C351B7955C43}" srcOrd="4" destOrd="0" presId="urn:microsoft.com/office/officeart/2017/3/layout/DropPinTimeline"/>
    <dgm:cxn modelId="{1F7FF802-19A9-48FA-B55C-2F800804F765}" type="presParOf" srcId="{5DD4535F-C095-4B39-87BB-BE14CE0D60F4}" destId="{C41C31B8-DDDA-4B5A-8F65-69E589F5686A}" srcOrd="5" destOrd="0" presId="urn:microsoft.com/office/officeart/2017/3/layout/DropPinTimeline"/>
    <dgm:cxn modelId="{CB1FEA77-ECA8-4EBD-ADA2-FEDA9E94E14C}" type="presParOf" srcId="{0C492CB1-7929-4F45-90F0-C8E8F3BD0536}" destId="{B71AFE4E-72F4-4C29-876D-EF14C5D9B525}" srcOrd="7" destOrd="0" presId="urn:microsoft.com/office/officeart/2017/3/layout/DropPinTimeline"/>
    <dgm:cxn modelId="{5990E666-8505-4973-8D4A-C57BEFA36ADE}" type="presParOf" srcId="{0C492CB1-7929-4F45-90F0-C8E8F3BD0536}" destId="{68940AB1-6AD3-4708-9984-B6735EC144FB}" srcOrd="8" destOrd="0" presId="urn:microsoft.com/office/officeart/2017/3/layout/DropPinTimeline"/>
    <dgm:cxn modelId="{760D1CC9-EBB9-4EEC-A4ED-BE58516B4558}" type="presParOf" srcId="{68940AB1-6AD3-4708-9984-B6735EC144FB}" destId="{EA12F266-1DA7-4570-A8F1-ACC4DC7E0C5B}" srcOrd="0" destOrd="0" presId="urn:microsoft.com/office/officeart/2017/3/layout/DropPinTimeline"/>
    <dgm:cxn modelId="{A3B251EA-402F-4F8A-BB88-DC0FC8B96642}" type="presParOf" srcId="{68940AB1-6AD3-4708-9984-B6735EC144FB}" destId="{13F95273-1E2B-43A0-B64B-A81A26E2EA11}" srcOrd="1" destOrd="0" presId="urn:microsoft.com/office/officeart/2017/3/layout/DropPinTimeline"/>
    <dgm:cxn modelId="{190C88D4-9618-46F1-A394-B1C9A51BFF57}" type="presParOf" srcId="{13F95273-1E2B-43A0-B64B-A81A26E2EA11}" destId="{B66EA439-B80E-4E00-AA9E-F40B87DFAD42}" srcOrd="0" destOrd="0" presId="urn:microsoft.com/office/officeart/2017/3/layout/DropPinTimeline"/>
    <dgm:cxn modelId="{087D0804-28C9-4FD6-A12E-498950FA3D30}" type="presParOf" srcId="{13F95273-1E2B-43A0-B64B-A81A26E2EA11}" destId="{612CF7C2-848D-4B17-8E7B-485EB2748834}" srcOrd="1" destOrd="0" presId="urn:microsoft.com/office/officeart/2017/3/layout/DropPinTimeline"/>
    <dgm:cxn modelId="{8529C131-AC56-4426-800A-5806F1B1F520}" type="presParOf" srcId="{68940AB1-6AD3-4708-9984-B6735EC144FB}" destId="{638F3791-D6FF-4206-80EC-F335432BFD01}" srcOrd="2" destOrd="0" presId="urn:microsoft.com/office/officeart/2017/3/layout/DropPinTimeline"/>
    <dgm:cxn modelId="{4422CEC7-F879-4C19-A3C1-A3608C54C878}" type="presParOf" srcId="{68940AB1-6AD3-4708-9984-B6735EC144FB}" destId="{7FAD093C-FC65-4381-92D4-1486F85357AA}" srcOrd="3" destOrd="0" presId="urn:microsoft.com/office/officeart/2017/3/layout/DropPinTimeline"/>
    <dgm:cxn modelId="{AD42F617-AFF5-4E43-A988-A1445BA0B16F}" type="presParOf" srcId="{68940AB1-6AD3-4708-9984-B6735EC144FB}" destId="{B1C8BF92-8E42-4B8A-AAC0-474D57997FC1}" srcOrd="4" destOrd="0" presId="urn:microsoft.com/office/officeart/2017/3/layout/DropPinTimeline"/>
    <dgm:cxn modelId="{59868740-E0C5-46F2-93E9-D3D95815187B}" type="presParOf" srcId="{68940AB1-6AD3-4708-9984-B6735EC144FB}" destId="{4800CBA5-0083-4817-8F96-37BB362A14BF}" srcOrd="5" destOrd="0" presId="urn:microsoft.com/office/officeart/2017/3/layout/DropPin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8B2A9B-3183-4753-953D-616A2D90C284}">
      <dsp:nvSpPr>
        <dsp:cNvPr id="0" name=""/>
        <dsp:cNvSpPr/>
      </dsp:nvSpPr>
      <dsp:spPr>
        <a:xfrm>
          <a:off x="546328"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a:t>Register </a:t>
          </a:r>
        </a:p>
      </dsp:txBody>
      <dsp:txXfrm>
        <a:off x="579134" y="35970"/>
        <a:ext cx="1801184" cy="1054466"/>
      </dsp:txXfrm>
    </dsp:sp>
    <dsp:sp modelId="{D6CF9AF4-F83A-4FF5-A3BA-53398471C52F}">
      <dsp:nvSpPr>
        <dsp:cNvPr id="0" name=""/>
        <dsp:cNvSpPr/>
      </dsp:nvSpPr>
      <dsp:spPr>
        <a:xfrm>
          <a:off x="2577403" y="331720"/>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2577403" y="424313"/>
        <a:ext cx="277032" cy="277779"/>
      </dsp:txXfrm>
    </dsp:sp>
    <dsp:sp modelId="{37DE4DAB-CEF6-45DF-BBA8-423F02E70EB8}">
      <dsp:nvSpPr>
        <dsp:cNvPr id="0" name=""/>
        <dsp:cNvSpPr/>
      </dsp:nvSpPr>
      <dsp:spPr>
        <a:xfrm>
          <a:off x="3159843"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Personal details </a:t>
          </a:r>
          <a:endParaRPr lang="en-GB" sz="2100" kern="1200" dirty="0"/>
        </a:p>
      </dsp:txBody>
      <dsp:txXfrm>
        <a:off x="3192649" y="35970"/>
        <a:ext cx="1801184" cy="1054466"/>
      </dsp:txXfrm>
    </dsp:sp>
    <dsp:sp modelId="{02342FF1-07A8-4DB1-ABD9-7588207825DA}">
      <dsp:nvSpPr>
        <dsp:cNvPr id="0" name=""/>
        <dsp:cNvSpPr/>
      </dsp:nvSpPr>
      <dsp:spPr>
        <a:xfrm>
          <a:off x="5190918" y="331720"/>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5190918" y="424313"/>
        <a:ext cx="277032" cy="277779"/>
      </dsp:txXfrm>
    </dsp:sp>
    <dsp:sp modelId="{0D912963-DF80-4C33-9A10-E1643E883785}">
      <dsp:nvSpPr>
        <dsp:cNvPr id="0" name=""/>
        <dsp:cNvSpPr/>
      </dsp:nvSpPr>
      <dsp:spPr>
        <a:xfrm>
          <a:off x="5773359"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a:t>Additional information </a:t>
          </a:r>
        </a:p>
      </dsp:txBody>
      <dsp:txXfrm>
        <a:off x="5806165" y="35970"/>
        <a:ext cx="1801184" cy="1054466"/>
      </dsp:txXfrm>
    </dsp:sp>
    <dsp:sp modelId="{346B9192-02CA-4EE7-B294-CC7C688DC539}">
      <dsp:nvSpPr>
        <dsp:cNvPr id="0" name=""/>
        <dsp:cNvSpPr/>
      </dsp:nvSpPr>
      <dsp:spPr>
        <a:xfrm>
          <a:off x="7804434" y="331720"/>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7804434" y="424313"/>
        <a:ext cx="277032" cy="277779"/>
      </dsp:txXfrm>
    </dsp:sp>
    <dsp:sp modelId="{8A389D56-AC18-4E9F-A117-1E3038802A1A}">
      <dsp:nvSpPr>
        <dsp:cNvPr id="0" name=""/>
        <dsp:cNvSpPr/>
      </dsp:nvSpPr>
      <dsp:spPr>
        <a:xfrm>
          <a:off x="8386875"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a:t>Choices </a:t>
          </a:r>
        </a:p>
      </dsp:txBody>
      <dsp:txXfrm>
        <a:off x="8419681" y="35970"/>
        <a:ext cx="1801184" cy="1054466"/>
      </dsp:txXfrm>
    </dsp:sp>
    <dsp:sp modelId="{F49FC9DE-24F2-4BBD-9770-3234590F4FE9}">
      <dsp:nvSpPr>
        <dsp:cNvPr id="0" name=""/>
        <dsp:cNvSpPr/>
      </dsp:nvSpPr>
      <dsp:spPr>
        <a:xfrm rot="5392035">
          <a:off x="9130224" y="1243449"/>
          <a:ext cx="384322"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a:p>
      </dsp:txBody>
      <dsp:txXfrm rot="-5400000">
        <a:off x="9183362" y="1282771"/>
        <a:ext cx="277779" cy="269025"/>
      </dsp:txXfrm>
    </dsp:sp>
    <dsp:sp modelId="{C377FC98-DA9D-458A-A32A-9CF7987731F1}">
      <dsp:nvSpPr>
        <dsp:cNvPr id="0" name=""/>
        <dsp:cNvSpPr/>
      </dsp:nvSpPr>
      <dsp:spPr>
        <a:xfrm>
          <a:off x="8391149" y="184837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Education</a:t>
          </a:r>
          <a:endParaRPr lang="en-GB" sz="2100" kern="1200" dirty="0"/>
        </a:p>
      </dsp:txBody>
      <dsp:txXfrm>
        <a:off x="8423955" y="1881183"/>
        <a:ext cx="1801184" cy="1054466"/>
      </dsp:txXfrm>
    </dsp:sp>
    <dsp:sp modelId="{CD3FB081-991C-4E0A-81F0-9427EE8293D7}">
      <dsp:nvSpPr>
        <dsp:cNvPr id="0" name=""/>
        <dsp:cNvSpPr/>
      </dsp:nvSpPr>
      <dsp:spPr>
        <a:xfrm rot="10771656">
          <a:off x="7827897" y="2187632"/>
          <a:ext cx="39804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10800000">
        <a:off x="7947307" y="2279733"/>
        <a:ext cx="278628" cy="277779"/>
      </dsp:txXfrm>
    </dsp:sp>
    <dsp:sp modelId="{A8D10563-FCEC-4EFF-ABAA-45BD87B964BA}">
      <dsp:nvSpPr>
        <dsp:cNvPr id="0" name=""/>
        <dsp:cNvSpPr/>
      </dsp:nvSpPr>
      <dsp:spPr>
        <a:xfrm>
          <a:off x="5773359" y="1869960"/>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Employment</a:t>
          </a:r>
          <a:endParaRPr lang="en-GB" sz="2100" kern="1200" dirty="0"/>
        </a:p>
      </dsp:txBody>
      <dsp:txXfrm>
        <a:off x="5806165" y="1902766"/>
        <a:ext cx="1801184" cy="1054466"/>
      </dsp:txXfrm>
    </dsp:sp>
    <dsp:sp modelId="{7F13FCB6-5AB7-4C4E-9E97-7601583C16C7}">
      <dsp:nvSpPr>
        <dsp:cNvPr id="0" name=""/>
        <dsp:cNvSpPr/>
      </dsp:nvSpPr>
      <dsp:spPr>
        <a:xfrm rot="10800000">
          <a:off x="5213320" y="2198517"/>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10800000">
        <a:off x="5332048" y="2291110"/>
        <a:ext cx="277032" cy="277779"/>
      </dsp:txXfrm>
    </dsp:sp>
    <dsp:sp modelId="{203E1920-BBDA-4056-A0BF-EB85A21269C3}">
      <dsp:nvSpPr>
        <dsp:cNvPr id="0" name=""/>
        <dsp:cNvSpPr/>
      </dsp:nvSpPr>
      <dsp:spPr>
        <a:xfrm>
          <a:off x="3159843" y="1869960"/>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a:t>Personal Statement</a:t>
          </a:r>
        </a:p>
      </dsp:txBody>
      <dsp:txXfrm>
        <a:off x="3192649" y="1902766"/>
        <a:ext cx="1801184" cy="1054466"/>
      </dsp:txXfrm>
    </dsp:sp>
    <dsp:sp modelId="{D151B116-8B45-4579-B45D-B599FC00DE46}">
      <dsp:nvSpPr>
        <dsp:cNvPr id="0" name=""/>
        <dsp:cNvSpPr/>
      </dsp:nvSpPr>
      <dsp:spPr>
        <a:xfrm rot="10800000">
          <a:off x="2599804" y="2198517"/>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10800000">
        <a:off x="2718532" y="2291110"/>
        <a:ext cx="277032" cy="277779"/>
      </dsp:txXfrm>
    </dsp:sp>
    <dsp:sp modelId="{8960D529-FFE1-4223-A026-D53D40FCEF94}">
      <dsp:nvSpPr>
        <dsp:cNvPr id="0" name=""/>
        <dsp:cNvSpPr/>
      </dsp:nvSpPr>
      <dsp:spPr>
        <a:xfrm>
          <a:off x="546328" y="1869960"/>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a:t>Reference</a:t>
          </a:r>
        </a:p>
      </dsp:txBody>
      <dsp:txXfrm>
        <a:off x="579134" y="1902766"/>
        <a:ext cx="1801184" cy="1054466"/>
      </dsp:txXfrm>
    </dsp:sp>
    <dsp:sp modelId="{D990BA01-7A8E-4E1F-AF95-82C7662E5D44}">
      <dsp:nvSpPr>
        <dsp:cNvPr id="0" name=""/>
        <dsp:cNvSpPr/>
      </dsp:nvSpPr>
      <dsp:spPr>
        <a:xfrm rot="5400000">
          <a:off x="1281846" y="31207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5400000">
        <a:off x="1340837" y="3154316"/>
        <a:ext cx="277779" cy="277032"/>
      </dsp:txXfrm>
    </dsp:sp>
    <dsp:sp modelId="{6CA91E45-13AF-4CE5-BC8D-FEC346337AE8}">
      <dsp:nvSpPr>
        <dsp:cNvPr id="0" name=""/>
        <dsp:cNvSpPr/>
      </dsp:nvSpPr>
      <dsp:spPr>
        <a:xfrm>
          <a:off x="546328"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Declaration</a:t>
          </a:r>
          <a:endParaRPr lang="en-GB" sz="2100" kern="1200" dirty="0"/>
        </a:p>
      </dsp:txBody>
      <dsp:txXfrm>
        <a:off x="579134" y="3769563"/>
        <a:ext cx="1801184" cy="1054466"/>
      </dsp:txXfrm>
    </dsp:sp>
    <dsp:sp modelId="{7C71F876-173E-49A3-9956-D4AC7964658A}">
      <dsp:nvSpPr>
        <dsp:cNvPr id="0" name=""/>
        <dsp:cNvSpPr/>
      </dsp:nvSpPr>
      <dsp:spPr>
        <a:xfrm>
          <a:off x="2577403" y="40653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2577403" y="4157907"/>
        <a:ext cx="277032" cy="277779"/>
      </dsp:txXfrm>
    </dsp:sp>
    <dsp:sp modelId="{5C2CAE18-1AB3-4E2C-92CE-8E11C84857DD}">
      <dsp:nvSpPr>
        <dsp:cNvPr id="0" name=""/>
        <dsp:cNvSpPr/>
      </dsp:nvSpPr>
      <dsp:spPr>
        <a:xfrm>
          <a:off x="3159843"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Payment</a:t>
          </a:r>
          <a:endParaRPr lang="en-GB" sz="2100" kern="1200" dirty="0"/>
        </a:p>
      </dsp:txBody>
      <dsp:txXfrm>
        <a:off x="3192649" y="3769563"/>
        <a:ext cx="1801184" cy="1054466"/>
      </dsp:txXfrm>
    </dsp:sp>
    <dsp:sp modelId="{0A3E050A-6D22-4DE1-8044-A45F0C19E614}">
      <dsp:nvSpPr>
        <dsp:cNvPr id="0" name=""/>
        <dsp:cNvSpPr/>
      </dsp:nvSpPr>
      <dsp:spPr>
        <a:xfrm>
          <a:off x="5190918" y="40653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5190918" y="4157907"/>
        <a:ext cx="277032" cy="277779"/>
      </dsp:txXfrm>
    </dsp:sp>
    <dsp:sp modelId="{C9D364F5-10CD-4A8B-B4BB-5F80447EDA5F}">
      <dsp:nvSpPr>
        <dsp:cNvPr id="0" name=""/>
        <dsp:cNvSpPr/>
      </dsp:nvSpPr>
      <dsp:spPr>
        <a:xfrm>
          <a:off x="5773359"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Application sent</a:t>
          </a:r>
          <a:endParaRPr lang="en-GB" sz="2100" kern="1200" dirty="0"/>
        </a:p>
      </dsp:txBody>
      <dsp:txXfrm>
        <a:off x="5806165" y="3769563"/>
        <a:ext cx="1801184" cy="1054466"/>
      </dsp:txXfrm>
    </dsp:sp>
    <dsp:sp modelId="{87F50147-2E21-4315-B80B-63E416DACB54}">
      <dsp:nvSpPr>
        <dsp:cNvPr id="0" name=""/>
        <dsp:cNvSpPr/>
      </dsp:nvSpPr>
      <dsp:spPr>
        <a:xfrm>
          <a:off x="7804434" y="40653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7804434" y="4157907"/>
        <a:ext cx="277032" cy="277779"/>
      </dsp:txXfrm>
    </dsp:sp>
    <dsp:sp modelId="{66EE6C82-91BF-4AE5-9221-ED1BF33504FE}">
      <dsp:nvSpPr>
        <dsp:cNvPr id="0" name=""/>
        <dsp:cNvSpPr/>
      </dsp:nvSpPr>
      <dsp:spPr>
        <a:xfrm>
          <a:off x="8386875"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Track application status </a:t>
          </a:r>
          <a:endParaRPr lang="en-GB" sz="2100" kern="1200" dirty="0"/>
        </a:p>
      </dsp:txBody>
      <dsp:txXfrm>
        <a:off x="8419681" y="3769563"/>
        <a:ext cx="1801184" cy="105446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34FC6A-C818-4C85-A47D-1AD4A8231D56}">
      <dsp:nvSpPr>
        <dsp:cNvPr id="0" name=""/>
        <dsp:cNvSpPr/>
      </dsp:nvSpPr>
      <dsp:spPr>
        <a:xfrm>
          <a:off x="7386444" y="3008692"/>
          <a:ext cx="91440" cy="153904"/>
        </a:xfrm>
        <a:custGeom>
          <a:avLst/>
          <a:gdLst/>
          <a:ahLst/>
          <a:cxnLst/>
          <a:rect l="0" t="0" r="0" b="0"/>
          <a:pathLst>
            <a:path>
              <a:moveTo>
                <a:pt x="45720" y="0"/>
              </a:moveTo>
              <a:lnTo>
                <a:pt x="45720" y="15390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5482121-EFDE-4C3C-9A4B-513A8CF87F2A}">
      <dsp:nvSpPr>
        <dsp:cNvPr id="0" name=""/>
        <dsp:cNvSpPr/>
      </dsp:nvSpPr>
      <dsp:spPr>
        <a:xfrm>
          <a:off x="4064029" y="2020520"/>
          <a:ext cx="3368135" cy="292276"/>
        </a:xfrm>
        <a:custGeom>
          <a:avLst/>
          <a:gdLst/>
          <a:ahLst/>
          <a:cxnLst/>
          <a:rect l="0" t="0" r="0" b="0"/>
          <a:pathLst>
            <a:path>
              <a:moveTo>
                <a:pt x="0" y="0"/>
              </a:moveTo>
              <a:lnTo>
                <a:pt x="0" y="146138"/>
              </a:lnTo>
              <a:lnTo>
                <a:pt x="3368135" y="146138"/>
              </a:lnTo>
              <a:lnTo>
                <a:pt x="3368135" y="29227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FFC6ABB-F686-4D3C-87E9-F36D570F797F}">
      <dsp:nvSpPr>
        <dsp:cNvPr id="0" name=""/>
        <dsp:cNvSpPr/>
      </dsp:nvSpPr>
      <dsp:spPr>
        <a:xfrm>
          <a:off x="5702377" y="3008692"/>
          <a:ext cx="91440" cy="153904"/>
        </a:xfrm>
        <a:custGeom>
          <a:avLst/>
          <a:gdLst/>
          <a:ahLst/>
          <a:cxnLst/>
          <a:rect l="0" t="0" r="0" b="0"/>
          <a:pathLst>
            <a:path>
              <a:moveTo>
                <a:pt x="45720" y="0"/>
              </a:moveTo>
              <a:lnTo>
                <a:pt x="45720" y="15390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64FAB1C-B019-4961-8525-3C007964BD3D}">
      <dsp:nvSpPr>
        <dsp:cNvPr id="0" name=""/>
        <dsp:cNvSpPr/>
      </dsp:nvSpPr>
      <dsp:spPr>
        <a:xfrm>
          <a:off x="4064029" y="2020520"/>
          <a:ext cx="1684067" cy="292276"/>
        </a:xfrm>
        <a:custGeom>
          <a:avLst/>
          <a:gdLst/>
          <a:ahLst/>
          <a:cxnLst/>
          <a:rect l="0" t="0" r="0" b="0"/>
          <a:pathLst>
            <a:path>
              <a:moveTo>
                <a:pt x="0" y="0"/>
              </a:moveTo>
              <a:lnTo>
                <a:pt x="0" y="146138"/>
              </a:lnTo>
              <a:lnTo>
                <a:pt x="1684067" y="146138"/>
              </a:lnTo>
              <a:lnTo>
                <a:pt x="1684067" y="29227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4D754DB-2CAA-4845-9D59-B60D7869BBF6}">
      <dsp:nvSpPr>
        <dsp:cNvPr id="0" name=""/>
        <dsp:cNvSpPr/>
      </dsp:nvSpPr>
      <dsp:spPr>
        <a:xfrm>
          <a:off x="4018309" y="3008692"/>
          <a:ext cx="91440" cy="153904"/>
        </a:xfrm>
        <a:custGeom>
          <a:avLst/>
          <a:gdLst/>
          <a:ahLst/>
          <a:cxnLst/>
          <a:rect l="0" t="0" r="0" b="0"/>
          <a:pathLst>
            <a:path>
              <a:moveTo>
                <a:pt x="45720" y="0"/>
              </a:moveTo>
              <a:lnTo>
                <a:pt x="45720" y="15390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08D50BD-E0D2-4688-9868-050C60A6731F}">
      <dsp:nvSpPr>
        <dsp:cNvPr id="0" name=""/>
        <dsp:cNvSpPr/>
      </dsp:nvSpPr>
      <dsp:spPr>
        <a:xfrm>
          <a:off x="4018309" y="2020520"/>
          <a:ext cx="91440" cy="292276"/>
        </a:xfrm>
        <a:custGeom>
          <a:avLst/>
          <a:gdLst/>
          <a:ahLst/>
          <a:cxnLst/>
          <a:rect l="0" t="0" r="0" b="0"/>
          <a:pathLst>
            <a:path>
              <a:moveTo>
                <a:pt x="45720" y="0"/>
              </a:moveTo>
              <a:lnTo>
                <a:pt x="45720" y="29227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D0D4739-6C24-4609-A1DD-B00843A81871}">
      <dsp:nvSpPr>
        <dsp:cNvPr id="0" name=""/>
        <dsp:cNvSpPr/>
      </dsp:nvSpPr>
      <dsp:spPr>
        <a:xfrm>
          <a:off x="2334242" y="3008692"/>
          <a:ext cx="91440" cy="153904"/>
        </a:xfrm>
        <a:custGeom>
          <a:avLst/>
          <a:gdLst/>
          <a:ahLst/>
          <a:cxnLst/>
          <a:rect l="0" t="0" r="0" b="0"/>
          <a:pathLst>
            <a:path>
              <a:moveTo>
                <a:pt x="45720" y="0"/>
              </a:moveTo>
              <a:lnTo>
                <a:pt x="45720" y="15390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ACAAECC-5B12-4244-90AE-FF628CC314A7}">
      <dsp:nvSpPr>
        <dsp:cNvPr id="0" name=""/>
        <dsp:cNvSpPr/>
      </dsp:nvSpPr>
      <dsp:spPr>
        <a:xfrm>
          <a:off x="2379962" y="2020520"/>
          <a:ext cx="1684067" cy="292276"/>
        </a:xfrm>
        <a:custGeom>
          <a:avLst/>
          <a:gdLst/>
          <a:ahLst/>
          <a:cxnLst/>
          <a:rect l="0" t="0" r="0" b="0"/>
          <a:pathLst>
            <a:path>
              <a:moveTo>
                <a:pt x="1684067" y="0"/>
              </a:moveTo>
              <a:lnTo>
                <a:pt x="1684067" y="146138"/>
              </a:lnTo>
              <a:lnTo>
                <a:pt x="0" y="146138"/>
              </a:lnTo>
              <a:lnTo>
                <a:pt x="0" y="29227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6C44FD-8492-4706-95C8-1D1EFA1129BA}">
      <dsp:nvSpPr>
        <dsp:cNvPr id="0" name=""/>
        <dsp:cNvSpPr/>
      </dsp:nvSpPr>
      <dsp:spPr>
        <a:xfrm>
          <a:off x="650175" y="3008692"/>
          <a:ext cx="91440" cy="153904"/>
        </a:xfrm>
        <a:custGeom>
          <a:avLst/>
          <a:gdLst/>
          <a:ahLst/>
          <a:cxnLst/>
          <a:rect l="0" t="0" r="0" b="0"/>
          <a:pathLst>
            <a:path>
              <a:moveTo>
                <a:pt x="45720" y="0"/>
              </a:moveTo>
              <a:lnTo>
                <a:pt x="45720" y="15390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FEA56E3-F58C-442E-B097-476E281DC6D4}">
      <dsp:nvSpPr>
        <dsp:cNvPr id="0" name=""/>
        <dsp:cNvSpPr/>
      </dsp:nvSpPr>
      <dsp:spPr>
        <a:xfrm>
          <a:off x="695895" y="2020520"/>
          <a:ext cx="3368133" cy="292276"/>
        </a:xfrm>
        <a:custGeom>
          <a:avLst/>
          <a:gdLst/>
          <a:ahLst/>
          <a:cxnLst/>
          <a:rect l="0" t="0" r="0" b="0"/>
          <a:pathLst>
            <a:path>
              <a:moveTo>
                <a:pt x="3368133" y="0"/>
              </a:moveTo>
              <a:lnTo>
                <a:pt x="3368133" y="146138"/>
              </a:lnTo>
              <a:lnTo>
                <a:pt x="0" y="146138"/>
              </a:lnTo>
              <a:lnTo>
                <a:pt x="0" y="29227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18F0D6C-CB78-4510-B340-DCBC1470A1B0}">
      <dsp:nvSpPr>
        <dsp:cNvPr id="0" name=""/>
        <dsp:cNvSpPr/>
      </dsp:nvSpPr>
      <dsp:spPr>
        <a:xfrm>
          <a:off x="4018309" y="1032348"/>
          <a:ext cx="91440" cy="292276"/>
        </a:xfrm>
        <a:custGeom>
          <a:avLst/>
          <a:gdLst/>
          <a:ahLst/>
          <a:cxnLst/>
          <a:rect l="0" t="0" r="0" b="0"/>
          <a:pathLst>
            <a:path>
              <a:moveTo>
                <a:pt x="45720" y="0"/>
              </a:moveTo>
              <a:lnTo>
                <a:pt x="45720" y="29227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206EB18-112F-4A25-B571-2358E818DD01}">
      <dsp:nvSpPr>
        <dsp:cNvPr id="0" name=""/>
        <dsp:cNvSpPr/>
      </dsp:nvSpPr>
      <dsp:spPr>
        <a:xfrm>
          <a:off x="3368133" y="336452"/>
          <a:ext cx="1391791" cy="69589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200" b="0" i="0" u="none" strike="noStrike" kern="1200" cap="none" normalizeH="0" baseline="0" dirty="0">
              <a:ln>
                <a:noFill/>
              </a:ln>
              <a:solidFill>
                <a:schemeClr val="bg1"/>
              </a:solidFill>
              <a:effectLst/>
              <a:latin typeface="+mn-lt"/>
              <a:cs typeface="Arial" charset="0"/>
            </a:rPr>
            <a:t>You</a:t>
          </a:r>
        </a:p>
      </dsp:txBody>
      <dsp:txXfrm>
        <a:off x="3368133" y="336452"/>
        <a:ext cx="1391791" cy="695895"/>
      </dsp:txXfrm>
    </dsp:sp>
    <dsp:sp modelId="{1DDA8040-8084-474A-A757-7C1ABD1404CC}">
      <dsp:nvSpPr>
        <dsp:cNvPr id="0" name=""/>
        <dsp:cNvSpPr/>
      </dsp:nvSpPr>
      <dsp:spPr>
        <a:xfrm>
          <a:off x="3368133" y="1324624"/>
          <a:ext cx="1391791" cy="69589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200" b="0" i="0" u="none" strike="noStrike" kern="1200" cap="none" normalizeH="0" baseline="0" dirty="0">
              <a:ln>
                <a:noFill/>
              </a:ln>
              <a:solidFill>
                <a:schemeClr val="bg1"/>
              </a:solidFill>
              <a:effectLst/>
              <a:latin typeface="+mn-lt"/>
              <a:cs typeface="Arial" charset="0"/>
            </a:rPr>
            <a:t>UCAS</a:t>
          </a:r>
        </a:p>
      </dsp:txBody>
      <dsp:txXfrm>
        <a:off x="3368133" y="1324624"/>
        <a:ext cx="1391791" cy="695895"/>
      </dsp:txXfrm>
    </dsp:sp>
    <dsp:sp modelId="{7BB69903-0164-47D9-B621-7CE896E78EAF}">
      <dsp:nvSpPr>
        <dsp:cNvPr id="0" name=""/>
        <dsp:cNvSpPr/>
      </dsp:nvSpPr>
      <dsp:spPr>
        <a:xfrm>
          <a:off x="0" y="2312796"/>
          <a:ext cx="1391791" cy="69589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200" b="0" i="0" u="none" strike="noStrike" kern="1200" cap="none" normalizeH="0" baseline="0" dirty="0">
              <a:ln>
                <a:noFill/>
              </a:ln>
              <a:solidFill>
                <a:schemeClr val="bg1"/>
              </a:solidFill>
              <a:effectLst/>
              <a:latin typeface="+mn-lt"/>
              <a:cs typeface="Arial" charset="0"/>
            </a:rPr>
            <a:t>University</a:t>
          </a:r>
        </a:p>
      </dsp:txBody>
      <dsp:txXfrm>
        <a:off x="0" y="2312796"/>
        <a:ext cx="1391791" cy="695895"/>
      </dsp:txXfrm>
    </dsp:sp>
    <dsp:sp modelId="{54CE9869-3D16-435D-85B2-6D405083BE0F}">
      <dsp:nvSpPr>
        <dsp:cNvPr id="0" name=""/>
        <dsp:cNvSpPr/>
      </dsp:nvSpPr>
      <dsp:spPr>
        <a:xfrm>
          <a:off x="0" y="3162596"/>
          <a:ext cx="1391791" cy="69589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200" b="0" i="0" u="none" strike="noStrike" kern="1200" cap="none" normalizeH="0" baseline="0" dirty="0">
              <a:ln>
                <a:noFill/>
              </a:ln>
              <a:solidFill>
                <a:schemeClr val="bg1"/>
              </a:solidFill>
              <a:effectLst/>
              <a:latin typeface="+mn-lt"/>
              <a:cs typeface="Arial" charset="0"/>
            </a:rPr>
            <a:t>Admissions</a:t>
          </a:r>
        </a:p>
      </dsp:txBody>
      <dsp:txXfrm>
        <a:off x="0" y="3162596"/>
        <a:ext cx="1391791" cy="695895"/>
      </dsp:txXfrm>
    </dsp:sp>
    <dsp:sp modelId="{45F3C23A-37C1-4DF8-8577-4ECF7DED6230}">
      <dsp:nvSpPr>
        <dsp:cNvPr id="0" name=""/>
        <dsp:cNvSpPr/>
      </dsp:nvSpPr>
      <dsp:spPr>
        <a:xfrm>
          <a:off x="1684066" y="2312796"/>
          <a:ext cx="1391791" cy="69589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200" b="0" i="0" u="none" strike="noStrike" kern="1200" cap="none" normalizeH="0" baseline="0" dirty="0">
              <a:ln>
                <a:noFill/>
              </a:ln>
              <a:solidFill>
                <a:schemeClr val="bg1"/>
              </a:solidFill>
              <a:effectLst/>
              <a:latin typeface="+mn-lt"/>
              <a:cs typeface="Arial" charset="0"/>
            </a:rPr>
            <a:t>University</a:t>
          </a:r>
        </a:p>
      </dsp:txBody>
      <dsp:txXfrm>
        <a:off x="1684066" y="2312796"/>
        <a:ext cx="1391791" cy="695895"/>
      </dsp:txXfrm>
    </dsp:sp>
    <dsp:sp modelId="{0536BA9A-F9C3-4C8F-9C8D-E55C0162FEC8}">
      <dsp:nvSpPr>
        <dsp:cNvPr id="0" name=""/>
        <dsp:cNvSpPr/>
      </dsp:nvSpPr>
      <dsp:spPr>
        <a:xfrm>
          <a:off x="1684066" y="3162596"/>
          <a:ext cx="1391791" cy="69589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200" b="0" i="0" u="none" strike="noStrike" kern="1200" cap="none" normalizeH="0" baseline="0" dirty="0">
              <a:ln>
                <a:noFill/>
              </a:ln>
              <a:solidFill>
                <a:schemeClr val="bg1"/>
              </a:solidFill>
              <a:effectLst/>
              <a:latin typeface="+mn-lt"/>
              <a:cs typeface="Arial" charset="0"/>
            </a:rPr>
            <a:t>Admissions</a:t>
          </a:r>
        </a:p>
      </dsp:txBody>
      <dsp:txXfrm>
        <a:off x="1684066" y="3162596"/>
        <a:ext cx="1391791" cy="695895"/>
      </dsp:txXfrm>
    </dsp:sp>
    <dsp:sp modelId="{B0BAB7F8-4CAC-4E48-B987-0C36A95CE0A8}">
      <dsp:nvSpPr>
        <dsp:cNvPr id="0" name=""/>
        <dsp:cNvSpPr/>
      </dsp:nvSpPr>
      <dsp:spPr>
        <a:xfrm>
          <a:off x="3368133" y="2312796"/>
          <a:ext cx="1391791" cy="69589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200" b="0" i="0" u="none" strike="noStrike" kern="1200" cap="none" normalizeH="0" baseline="0" dirty="0">
              <a:ln>
                <a:noFill/>
              </a:ln>
              <a:solidFill>
                <a:schemeClr val="bg1"/>
              </a:solidFill>
              <a:effectLst/>
              <a:latin typeface="+mn-lt"/>
              <a:cs typeface="Arial" charset="0"/>
            </a:rPr>
            <a:t>University</a:t>
          </a:r>
        </a:p>
      </dsp:txBody>
      <dsp:txXfrm>
        <a:off x="3368133" y="2312796"/>
        <a:ext cx="1391791" cy="695895"/>
      </dsp:txXfrm>
    </dsp:sp>
    <dsp:sp modelId="{0F872A9A-186D-48D4-8BA9-6F9F1D58B3EE}">
      <dsp:nvSpPr>
        <dsp:cNvPr id="0" name=""/>
        <dsp:cNvSpPr/>
      </dsp:nvSpPr>
      <dsp:spPr>
        <a:xfrm>
          <a:off x="3368133" y="3162596"/>
          <a:ext cx="1391791" cy="69589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200" b="0" i="0" u="none" strike="noStrike" kern="1200" cap="none" normalizeH="0" baseline="0" dirty="0">
              <a:ln>
                <a:noFill/>
              </a:ln>
              <a:solidFill>
                <a:schemeClr val="bg1"/>
              </a:solidFill>
              <a:effectLst/>
              <a:latin typeface="+mn-lt"/>
              <a:cs typeface="Arial" charset="0"/>
            </a:rPr>
            <a:t>Admissions </a:t>
          </a:r>
        </a:p>
      </dsp:txBody>
      <dsp:txXfrm>
        <a:off x="3368133" y="3162596"/>
        <a:ext cx="1391791" cy="695895"/>
      </dsp:txXfrm>
    </dsp:sp>
    <dsp:sp modelId="{5789465E-E1DF-4557-9512-046BF2F0A673}">
      <dsp:nvSpPr>
        <dsp:cNvPr id="0" name=""/>
        <dsp:cNvSpPr/>
      </dsp:nvSpPr>
      <dsp:spPr>
        <a:xfrm>
          <a:off x="5052201" y="2312796"/>
          <a:ext cx="1391791" cy="69589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200" b="0" i="0" u="none" strike="noStrike" kern="1200" cap="none" normalizeH="0" baseline="0" dirty="0">
              <a:ln>
                <a:noFill/>
              </a:ln>
              <a:solidFill>
                <a:schemeClr val="bg1"/>
              </a:solidFill>
              <a:effectLst/>
              <a:latin typeface="+mn-lt"/>
              <a:cs typeface="Arial" charset="0"/>
            </a:rPr>
            <a:t>University</a:t>
          </a:r>
        </a:p>
      </dsp:txBody>
      <dsp:txXfrm>
        <a:off x="5052201" y="2312796"/>
        <a:ext cx="1391791" cy="695895"/>
      </dsp:txXfrm>
    </dsp:sp>
    <dsp:sp modelId="{48C60E6E-78E9-4236-9C2B-5ECED1ACD065}">
      <dsp:nvSpPr>
        <dsp:cNvPr id="0" name=""/>
        <dsp:cNvSpPr/>
      </dsp:nvSpPr>
      <dsp:spPr>
        <a:xfrm>
          <a:off x="5052201" y="3162596"/>
          <a:ext cx="1391791" cy="69589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200" b="0" i="0" u="none" strike="noStrike" kern="1200" cap="none" normalizeH="0" baseline="0" dirty="0">
              <a:ln>
                <a:noFill/>
              </a:ln>
              <a:solidFill>
                <a:schemeClr val="bg1"/>
              </a:solidFill>
              <a:effectLst/>
              <a:latin typeface="+mn-lt"/>
              <a:cs typeface="Arial" charset="0"/>
            </a:rPr>
            <a:t>Admissions </a:t>
          </a:r>
        </a:p>
      </dsp:txBody>
      <dsp:txXfrm>
        <a:off x="5052201" y="3162596"/>
        <a:ext cx="1391791" cy="695895"/>
      </dsp:txXfrm>
    </dsp:sp>
    <dsp:sp modelId="{01247F19-DA4F-4F0E-9B85-0BC1578CB2D5}">
      <dsp:nvSpPr>
        <dsp:cNvPr id="0" name=""/>
        <dsp:cNvSpPr/>
      </dsp:nvSpPr>
      <dsp:spPr>
        <a:xfrm>
          <a:off x="6736269" y="2312796"/>
          <a:ext cx="1391791" cy="69589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200" b="0" i="0" u="none" strike="noStrike" kern="1200" cap="none" normalizeH="0" baseline="0" dirty="0">
              <a:ln>
                <a:noFill/>
              </a:ln>
              <a:solidFill>
                <a:schemeClr val="bg1"/>
              </a:solidFill>
              <a:effectLst/>
              <a:latin typeface="+mn-lt"/>
              <a:cs typeface="Arial" charset="0"/>
            </a:rPr>
            <a:t>University</a:t>
          </a:r>
        </a:p>
      </dsp:txBody>
      <dsp:txXfrm>
        <a:off x="6736269" y="2312796"/>
        <a:ext cx="1391791" cy="695895"/>
      </dsp:txXfrm>
    </dsp:sp>
    <dsp:sp modelId="{77B6C615-1A7E-4398-A1A4-1CEE1015BE2C}">
      <dsp:nvSpPr>
        <dsp:cNvPr id="0" name=""/>
        <dsp:cNvSpPr/>
      </dsp:nvSpPr>
      <dsp:spPr>
        <a:xfrm>
          <a:off x="6736269" y="3162596"/>
          <a:ext cx="1391791" cy="69589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200" b="0" i="0" u="none" strike="noStrike" kern="1200" cap="none" normalizeH="0" baseline="0" dirty="0">
              <a:ln>
                <a:noFill/>
              </a:ln>
              <a:solidFill>
                <a:schemeClr val="bg1"/>
              </a:solidFill>
              <a:effectLst/>
              <a:latin typeface="+mn-lt"/>
              <a:cs typeface="Arial" charset="0"/>
            </a:rPr>
            <a:t>Admissions</a:t>
          </a:r>
        </a:p>
      </dsp:txBody>
      <dsp:txXfrm>
        <a:off x="6736269" y="3162596"/>
        <a:ext cx="1391791" cy="69589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8B2A9B-3183-4753-953D-616A2D90C284}">
      <dsp:nvSpPr>
        <dsp:cNvPr id="0" name=""/>
        <dsp:cNvSpPr/>
      </dsp:nvSpPr>
      <dsp:spPr>
        <a:xfrm>
          <a:off x="546328"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Register </a:t>
          </a:r>
          <a:endParaRPr lang="en-GB" sz="2100" kern="1200" dirty="0"/>
        </a:p>
      </dsp:txBody>
      <dsp:txXfrm>
        <a:off x="579134" y="35970"/>
        <a:ext cx="1801184" cy="1054466"/>
      </dsp:txXfrm>
    </dsp:sp>
    <dsp:sp modelId="{D6CF9AF4-F83A-4FF5-A3BA-53398471C52F}">
      <dsp:nvSpPr>
        <dsp:cNvPr id="0" name=""/>
        <dsp:cNvSpPr/>
      </dsp:nvSpPr>
      <dsp:spPr>
        <a:xfrm>
          <a:off x="2577403" y="331720"/>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2577403" y="424313"/>
        <a:ext cx="277032" cy="277779"/>
      </dsp:txXfrm>
    </dsp:sp>
    <dsp:sp modelId="{37DE4DAB-CEF6-45DF-BBA8-423F02E70EB8}">
      <dsp:nvSpPr>
        <dsp:cNvPr id="0" name=""/>
        <dsp:cNvSpPr/>
      </dsp:nvSpPr>
      <dsp:spPr>
        <a:xfrm>
          <a:off x="3159843"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Personal details </a:t>
          </a:r>
          <a:endParaRPr lang="en-GB" sz="2100" kern="1200" dirty="0"/>
        </a:p>
      </dsp:txBody>
      <dsp:txXfrm>
        <a:off x="3192649" y="35970"/>
        <a:ext cx="1801184" cy="1054466"/>
      </dsp:txXfrm>
    </dsp:sp>
    <dsp:sp modelId="{02342FF1-07A8-4DB1-ABD9-7588207825DA}">
      <dsp:nvSpPr>
        <dsp:cNvPr id="0" name=""/>
        <dsp:cNvSpPr/>
      </dsp:nvSpPr>
      <dsp:spPr>
        <a:xfrm>
          <a:off x="5190918" y="331720"/>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5190918" y="424313"/>
        <a:ext cx="277032" cy="277779"/>
      </dsp:txXfrm>
    </dsp:sp>
    <dsp:sp modelId="{0D912963-DF80-4C33-9A10-E1643E883785}">
      <dsp:nvSpPr>
        <dsp:cNvPr id="0" name=""/>
        <dsp:cNvSpPr/>
      </dsp:nvSpPr>
      <dsp:spPr>
        <a:xfrm>
          <a:off x="5773359"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Additional information </a:t>
          </a:r>
          <a:endParaRPr lang="en-GB" sz="2100" kern="1200" dirty="0"/>
        </a:p>
      </dsp:txBody>
      <dsp:txXfrm>
        <a:off x="5806165" y="35970"/>
        <a:ext cx="1801184" cy="1054466"/>
      </dsp:txXfrm>
    </dsp:sp>
    <dsp:sp modelId="{346B9192-02CA-4EE7-B294-CC7C688DC539}">
      <dsp:nvSpPr>
        <dsp:cNvPr id="0" name=""/>
        <dsp:cNvSpPr/>
      </dsp:nvSpPr>
      <dsp:spPr>
        <a:xfrm>
          <a:off x="7804434" y="331720"/>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7804434" y="424313"/>
        <a:ext cx="277032" cy="277779"/>
      </dsp:txXfrm>
    </dsp:sp>
    <dsp:sp modelId="{8A389D56-AC18-4E9F-A117-1E3038802A1A}">
      <dsp:nvSpPr>
        <dsp:cNvPr id="0" name=""/>
        <dsp:cNvSpPr/>
      </dsp:nvSpPr>
      <dsp:spPr>
        <a:xfrm>
          <a:off x="8386875"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Choices </a:t>
          </a:r>
          <a:endParaRPr lang="en-GB" sz="2100" kern="1200" dirty="0"/>
        </a:p>
      </dsp:txBody>
      <dsp:txXfrm>
        <a:off x="8419681" y="35970"/>
        <a:ext cx="1801184" cy="1054466"/>
      </dsp:txXfrm>
    </dsp:sp>
    <dsp:sp modelId="{F49FC9DE-24F2-4BBD-9770-3234590F4FE9}">
      <dsp:nvSpPr>
        <dsp:cNvPr id="0" name=""/>
        <dsp:cNvSpPr/>
      </dsp:nvSpPr>
      <dsp:spPr>
        <a:xfrm rot="5392035">
          <a:off x="9130224" y="1243449"/>
          <a:ext cx="384322"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a:p>
      </dsp:txBody>
      <dsp:txXfrm rot="-5400000">
        <a:off x="9183362" y="1282771"/>
        <a:ext cx="277779" cy="269025"/>
      </dsp:txXfrm>
    </dsp:sp>
    <dsp:sp modelId="{C377FC98-DA9D-458A-A32A-9CF7987731F1}">
      <dsp:nvSpPr>
        <dsp:cNvPr id="0" name=""/>
        <dsp:cNvSpPr/>
      </dsp:nvSpPr>
      <dsp:spPr>
        <a:xfrm>
          <a:off x="8391149" y="184837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Education</a:t>
          </a:r>
          <a:endParaRPr lang="en-GB" sz="2100" kern="1200" dirty="0"/>
        </a:p>
      </dsp:txBody>
      <dsp:txXfrm>
        <a:off x="8423955" y="1881183"/>
        <a:ext cx="1801184" cy="1054466"/>
      </dsp:txXfrm>
    </dsp:sp>
    <dsp:sp modelId="{CD3FB081-991C-4E0A-81F0-9427EE8293D7}">
      <dsp:nvSpPr>
        <dsp:cNvPr id="0" name=""/>
        <dsp:cNvSpPr/>
      </dsp:nvSpPr>
      <dsp:spPr>
        <a:xfrm rot="10771656">
          <a:off x="7827897" y="2187632"/>
          <a:ext cx="39804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10800000">
        <a:off x="7947307" y="2279733"/>
        <a:ext cx="278628" cy="277779"/>
      </dsp:txXfrm>
    </dsp:sp>
    <dsp:sp modelId="{A8D10563-FCEC-4EFF-ABAA-45BD87B964BA}">
      <dsp:nvSpPr>
        <dsp:cNvPr id="0" name=""/>
        <dsp:cNvSpPr/>
      </dsp:nvSpPr>
      <dsp:spPr>
        <a:xfrm>
          <a:off x="5773359" y="1869960"/>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Employment</a:t>
          </a:r>
          <a:endParaRPr lang="en-GB" sz="2100" kern="1200" dirty="0"/>
        </a:p>
      </dsp:txBody>
      <dsp:txXfrm>
        <a:off x="5806165" y="1902766"/>
        <a:ext cx="1801184" cy="1054466"/>
      </dsp:txXfrm>
    </dsp:sp>
    <dsp:sp modelId="{7F13FCB6-5AB7-4C4E-9E97-7601583C16C7}">
      <dsp:nvSpPr>
        <dsp:cNvPr id="0" name=""/>
        <dsp:cNvSpPr/>
      </dsp:nvSpPr>
      <dsp:spPr>
        <a:xfrm rot="10800000">
          <a:off x="5213320" y="2198517"/>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10800000">
        <a:off x="5332048" y="2291110"/>
        <a:ext cx="277032" cy="277779"/>
      </dsp:txXfrm>
    </dsp:sp>
    <dsp:sp modelId="{203E1920-BBDA-4056-A0BF-EB85A21269C3}">
      <dsp:nvSpPr>
        <dsp:cNvPr id="0" name=""/>
        <dsp:cNvSpPr/>
      </dsp:nvSpPr>
      <dsp:spPr>
        <a:xfrm>
          <a:off x="3159843" y="1869960"/>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a:t>Personal Statement</a:t>
          </a:r>
        </a:p>
      </dsp:txBody>
      <dsp:txXfrm>
        <a:off x="3192649" y="1902766"/>
        <a:ext cx="1801184" cy="1054466"/>
      </dsp:txXfrm>
    </dsp:sp>
    <dsp:sp modelId="{D151B116-8B45-4579-B45D-B599FC00DE46}">
      <dsp:nvSpPr>
        <dsp:cNvPr id="0" name=""/>
        <dsp:cNvSpPr/>
      </dsp:nvSpPr>
      <dsp:spPr>
        <a:xfrm rot="10800000">
          <a:off x="2599804" y="2198517"/>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10800000">
        <a:off x="2718532" y="2291110"/>
        <a:ext cx="277032" cy="277779"/>
      </dsp:txXfrm>
    </dsp:sp>
    <dsp:sp modelId="{8960D529-FFE1-4223-A026-D53D40FCEF94}">
      <dsp:nvSpPr>
        <dsp:cNvPr id="0" name=""/>
        <dsp:cNvSpPr/>
      </dsp:nvSpPr>
      <dsp:spPr>
        <a:xfrm>
          <a:off x="546328" y="1869960"/>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Reference</a:t>
          </a:r>
          <a:endParaRPr lang="en-GB" sz="2100" kern="1200" dirty="0"/>
        </a:p>
      </dsp:txBody>
      <dsp:txXfrm>
        <a:off x="579134" y="1902766"/>
        <a:ext cx="1801184" cy="1054466"/>
      </dsp:txXfrm>
    </dsp:sp>
    <dsp:sp modelId="{D990BA01-7A8E-4E1F-AF95-82C7662E5D44}">
      <dsp:nvSpPr>
        <dsp:cNvPr id="0" name=""/>
        <dsp:cNvSpPr/>
      </dsp:nvSpPr>
      <dsp:spPr>
        <a:xfrm rot="5400000">
          <a:off x="1281846" y="31207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5400000">
        <a:off x="1340837" y="3154316"/>
        <a:ext cx="277779" cy="277032"/>
      </dsp:txXfrm>
    </dsp:sp>
    <dsp:sp modelId="{6CA91E45-13AF-4CE5-BC8D-FEC346337AE8}">
      <dsp:nvSpPr>
        <dsp:cNvPr id="0" name=""/>
        <dsp:cNvSpPr/>
      </dsp:nvSpPr>
      <dsp:spPr>
        <a:xfrm>
          <a:off x="546328"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Declaration</a:t>
          </a:r>
          <a:endParaRPr lang="en-GB" sz="2100" kern="1200" dirty="0"/>
        </a:p>
      </dsp:txBody>
      <dsp:txXfrm>
        <a:off x="579134" y="3769563"/>
        <a:ext cx="1801184" cy="1054466"/>
      </dsp:txXfrm>
    </dsp:sp>
    <dsp:sp modelId="{7C71F876-173E-49A3-9956-D4AC7964658A}">
      <dsp:nvSpPr>
        <dsp:cNvPr id="0" name=""/>
        <dsp:cNvSpPr/>
      </dsp:nvSpPr>
      <dsp:spPr>
        <a:xfrm>
          <a:off x="2577403" y="40653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2577403" y="4157907"/>
        <a:ext cx="277032" cy="277779"/>
      </dsp:txXfrm>
    </dsp:sp>
    <dsp:sp modelId="{5C2CAE18-1AB3-4E2C-92CE-8E11C84857DD}">
      <dsp:nvSpPr>
        <dsp:cNvPr id="0" name=""/>
        <dsp:cNvSpPr/>
      </dsp:nvSpPr>
      <dsp:spPr>
        <a:xfrm>
          <a:off x="3159843"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a:t>Payment</a:t>
          </a:r>
        </a:p>
      </dsp:txBody>
      <dsp:txXfrm>
        <a:off x="3192649" y="3769563"/>
        <a:ext cx="1801184" cy="1054466"/>
      </dsp:txXfrm>
    </dsp:sp>
    <dsp:sp modelId="{0A3E050A-6D22-4DE1-8044-A45F0C19E614}">
      <dsp:nvSpPr>
        <dsp:cNvPr id="0" name=""/>
        <dsp:cNvSpPr/>
      </dsp:nvSpPr>
      <dsp:spPr>
        <a:xfrm>
          <a:off x="5190918" y="40653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5190918" y="4157907"/>
        <a:ext cx="277032" cy="277779"/>
      </dsp:txXfrm>
    </dsp:sp>
    <dsp:sp modelId="{C9D364F5-10CD-4A8B-B4BB-5F80447EDA5F}">
      <dsp:nvSpPr>
        <dsp:cNvPr id="0" name=""/>
        <dsp:cNvSpPr/>
      </dsp:nvSpPr>
      <dsp:spPr>
        <a:xfrm>
          <a:off x="5773359" y="3736757"/>
          <a:ext cx="1866796" cy="1120078"/>
        </a:xfrm>
        <a:prstGeom prst="roundRect">
          <a:avLst>
            <a:gd name="adj" fmla="val 10000"/>
          </a:avLst>
        </a:prstGeom>
        <a:solidFill>
          <a:srgbClr val="EB641E"/>
        </a:solidFill>
        <a:ln w="5715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a:t>Application sent</a:t>
          </a:r>
        </a:p>
      </dsp:txBody>
      <dsp:txXfrm>
        <a:off x="5806165" y="3769563"/>
        <a:ext cx="1801184" cy="1054466"/>
      </dsp:txXfrm>
    </dsp:sp>
    <dsp:sp modelId="{87F50147-2E21-4315-B80B-63E416DACB54}">
      <dsp:nvSpPr>
        <dsp:cNvPr id="0" name=""/>
        <dsp:cNvSpPr/>
      </dsp:nvSpPr>
      <dsp:spPr>
        <a:xfrm>
          <a:off x="7804434" y="40653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7804434" y="4157907"/>
        <a:ext cx="277032" cy="277779"/>
      </dsp:txXfrm>
    </dsp:sp>
    <dsp:sp modelId="{66EE6C82-91BF-4AE5-9221-ED1BF33504FE}">
      <dsp:nvSpPr>
        <dsp:cNvPr id="0" name=""/>
        <dsp:cNvSpPr/>
      </dsp:nvSpPr>
      <dsp:spPr>
        <a:xfrm>
          <a:off x="8386875" y="3736757"/>
          <a:ext cx="1866796" cy="1120078"/>
        </a:xfrm>
        <a:prstGeom prst="roundRect">
          <a:avLst>
            <a:gd name="adj" fmla="val 10000"/>
          </a:avLst>
        </a:prstGeom>
        <a:solidFill>
          <a:srgbClr val="424A4F"/>
        </a:solidFill>
        <a:ln w="57150" cap="flat" cmpd="sng" algn="ctr">
          <a:solidFill>
            <a:srgbClr val="9857AE"/>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a:t>Track application status </a:t>
          </a:r>
        </a:p>
      </dsp:txBody>
      <dsp:txXfrm>
        <a:off x="8419681" y="3769563"/>
        <a:ext cx="1801184" cy="10544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8B2A9B-3183-4753-953D-616A2D90C284}">
      <dsp:nvSpPr>
        <dsp:cNvPr id="0" name=""/>
        <dsp:cNvSpPr/>
      </dsp:nvSpPr>
      <dsp:spPr>
        <a:xfrm>
          <a:off x="546328"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Register </a:t>
          </a:r>
          <a:endParaRPr lang="en-GB" sz="2100" kern="1200" dirty="0"/>
        </a:p>
      </dsp:txBody>
      <dsp:txXfrm>
        <a:off x="579134" y="35970"/>
        <a:ext cx="1801184" cy="1054466"/>
      </dsp:txXfrm>
    </dsp:sp>
    <dsp:sp modelId="{D6CF9AF4-F83A-4FF5-A3BA-53398471C52F}">
      <dsp:nvSpPr>
        <dsp:cNvPr id="0" name=""/>
        <dsp:cNvSpPr/>
      </dsp:nvSpPr>
      <dsp:spPr>
        <a:xfrm>
          <a:off x="2577403" y="331720"/>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2577403" y="424313"/>
        <a:ext cx="277032" cy="277779"/>
      </dsp:txXfrm>
    </dsp:sp>
    <dsp:sp modelId="{37DE4DAB-CEF6-45DF-BBA8-423F02E70EB8}">
      <dsp:nvSpPr>
        <dsp:cNvPr id="0" name=""/>
        <dsp:cNvSpPr/>
      </dsp:nvSpPr>
      <dsp:spPr>
        <a:xfrm>
          <a:off x="3159843"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Personal details </a:t>
          </a:r>
          <a:endParaRPr lang="en-GB" sz="2100" kern="1200" dirty="0"/>
        </a:p>
      </dsp:txBody>
      <dsp:txXfrm>
        <a:off x="3192649" y="35970"/>
        <a:ext cx="1801184" cy="1054466"/>
      </dsp:txXfrm>
    </dsp:sp>
    <dsp:sp modelId="{02342FF1-07A8-4DB1-ABD9-7588207825DA}">
      <dsp:nvSpPr>
        <dsp:cNvPr id="0" name=""/>
        <dsp:cNvSpPr/>
      </dsp:nvSpPr>
      <dsp:spPr>
        <a:xfrm>
          <a:off x="5190918" y="331720"/>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5190918" y="424313"/>
        <a:ext cx="277032" cy="277779"/>
      </dsp:txXfrm>
    </dsp:sp>
    <dsp:sp modelId="{0D912963-DF80-4C33-9A10-E1643E883785}">
      <dsp:nvSpPr>
        <dsp:cNvPr id="0" name=""/>
        <dsp:cNvSpPr/>
      </dsp:nvSpPr>
      <dsp:spPr>
        <a:xfrm>
          <a:off x="5773359"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Additional information </a:t>
          </a:r>
          <a:endParaRPr lang="en-GB" sz="2100" kern="1200" dirty="0"/>
        </a:p>
      </dsp:txBody>
      <dsp:txXfrm>
        <a:off x="5806165" y="35970"/>
        <a:ext cx="1801184" cy="1054466"/>
      </dsp:txXfrm>
    </dsp:sp>
    <dsp:sp modelId="{346B9192-02CA-4EE7-B294-CC7C688DC539}">
      <dsp:nvSpPr>
        <dsp:cNvPr id="0" name=""/>
        <dsp:cNvSpPr/>
      </dsp:nvSpPr>
      <dsp:spPr>
        <a:xfrm>
          <a:off x="7804434" y="331720"/>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7804434" y="424313"/>
        <a:ext cx="277032" cy="277779"/>
      </dsp:txXfrm>
    </dsp:sp>
    <dsp:sp modelId="{8A389D56-AC18-4E9F-A117-1E3038802A1A}">
      <dsp:nvSpPr>
        <dsp:cNvPr id="0" name=""/>
        <dsp:cNvSpPr/>
      </dsp:nvSpPr>
      <dsp:spPr>
        <a:xfrm>
          <a:off x="8386875" y="3164"/>
          <a:ext cx="1866796" cy="1120078"/>
        </a:xfrm>
        <a:prstGeom prst="roundRect">
          <a:avLst>
            <a:gd name="adj" fmla="val 10000"/>
          </a:avLst>
        </a:prstGeom>
        <a:solidFill>
          <a:schemeClr val="tx2">
            <a:lumMod val="75000"/>
            <a:lumOff val="25000"/>
          </a:schemeClr>
        </a:solidFill>
        <a:ln w="57150" cap="flat" cmpd="sng" algn="ctr">
          <a:solidFill>
            <a:schemeClr val="accent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a:t>Choices </a:t>
          </a:r>
        </a:p>
      </dsp:txBody>
      <dsp:txXfrm>
        <a:off x="8419681" y="35970"/>
        <a:ext cx="1801184" cy="1054466"/>
      </dsp:txXfrm>
    </dsp:sp>
    <dsp:sp modelId="{F49FC9DE-24F2-4BBD-9770-3234590F4FE9}">
      <dsp:nvSpPr>
        <dsp:cNvPr id="0" name=""/>
        <dsp:cNvSpPr/>
      </dsp:nvSpPr>
      <dsp:spPr>
        <a:xfrm rot="5392035">
          <a:off x="9130224" y="1243449"/>
          <a:ext cx="384322"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a:p>
      </dsp:txBody>
      <dsp:txXfrm rot="-5400000">
        <a:off x="9183362" y="1282771"/>
        <a:ext cx="277779" cy="269025"/>
      </dsp:txXfrm>
    </dsp:sp>
    <dsp:sp modelId="{C377FC98-DA9D-458A-A32A-9CF7987731F1}">
      <dsp:nvSpPr>
        <dsp:cNvPr id="0" name=""/>
        <dsp:cNvSpPr/>
      </dsp:nvSpPr>
      <dsp:spPr>
        <a:xfrm>
          <a:off x="8391149" y="184837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Education</a:t>
          </a:r>
          <a:endParaRPr lang="en-GB" sz="2100" kern="1200" dirty="0"/>
        </a:p>
      </dsp:txBody>
      <dsp:txXfrm>
        <a:off x="8423955" y="1881183"/>
        <a:ext cx="1801184" cy="1054466"/>
      </dsp:txXfrm>
    </dsp:sp>
    <dsp:sp modelId="{CD3FB081-991C-4E0A-81F0-9427EE8293D7}">
      <dsp:nvSpPr>
        <dsp:cNvPr id="0" name=""/>
        <dsp:cNvSpPr/>
      </dsp:nvSpPr>
      <dsp:spPr>
        <a:xfrm rot="10771656">
          <a:off x="7827897" y="2187632"/>
          <a:ext cx="39804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10800000">
        <a:off x="7947307" y="2279733"/>
        <a:ext cx="278628" cy="277779"/>
      </dsp:txXfrm>
    </dsp:sp>
    <dsp:sp modelId="{A8D10563-FCEC-4EFF-ABAA-45BD87B964BA}">
      <dsp:nvSpPr>
        <dsp:cNvPr id="0" name=""/>
        <dsp:cNvSpPr/>
      </dsp:nvSpPr>
      <dsp:spPr>
        <a:xfrm>
          <a:off x="5773359" y="1869960"/>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Employment</a:t>
          </a:r>
          <a:endParaRPr lang="en-GB" sz="2100" kern="1200" dirty="0"/>
        </a:p>
      </dsp:txBody>
      <dsp:txXfrm>
        <a:off x="5806165" y="1902766"/>
        <a:ext cx="1801184" cy="1054466"/>
      </dsp:txXfrm>
    </dsp:sp>
    <dsp:sp modelId="{7F13FCB6-5AB7-4C4E-9E97-7601583C16C7}">
      <dsp:nvSpPr>
        <dsp:cNvPr id="0" name=""/>
        <dsp:cNvSpPr/>
      </dsp:nvSpPr>
      <dsp:spPr>
        <a:xfrm rot="10800000">
          <a:off x="5213320" y="2198517"/>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10800000">
        <a:off x="5332048" y="2291110"/>
        <a:ext cx="277032" cy="277779"/>
      </dsp:txXfrm>
    </dsp:sp>
    <dsp:sp modelId="{203E1920-BBDA-4056-A0BF-EB85A21269C3}">
      <dsp:nvSpPr>
        <dsp:cNvPr id="0" name=""/>
        <dsp:cNvSpPr/>
      </dsp:nvSpPr>
      <dsp:spPr>
        <a:xfrm>
          <a:off x="3159843" y="1869960"/>
          <a:ext cx="1866796" cy="1120078"/>
        </a:xfrm>
        <a:prstGeom prst="roundRect">
          <a:avLst>
            <a:gd name="adj" fmla="val 10000"/>
          </a:avLst>
        </a:prstGeom>
        <a:solidFill>
          <a:srgbClr val="EB641E"/>
        </a:solidFill>
        <a:ln w="57150" cap="flat" cmpd="sng" algn="ctr">
          <a:solidFill>
            <a:srgbClr val="EB641E"/>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a:t>Personal Statement</a:t>
          </a:r>
        </a:p>
      </dsp:txBody>
      <dsp:txXfrm>
        <a:off x="3192649" y="1902766"/>
        <a:ext cx="1801184" cy="1054466"/>
      </dsp:txXfrm>
    </dsp:sp>
    <dsp:sp modelId="{D151B116-8B45-4579-B45D-B599FC00DE46}">
      <dsp:nvSpPr>
        <dsp:cNvPr id="0" name=""/>
        <dsp:cNvSpPr/>
      </dsp:nvSpPr>
      <dsp:spPr>
        <a:xfrm rot="10800000">
          <a:off x="2599804" y="2198517"/>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10800000">
        <a:off x="2718532" y="2291110"/>
        <a:ext cx="277032" cy="277779"/>
      </dsp:txXfrm>
    </dsp:sp>
    <dsp:sp modelId="{8960D529-FFE1-4223-A026-D53D40FCEF94}">
      <dsp:nvSpPr>
        <dsp:cNvPr id="0" name=""/>
        <dsp:cNvSpPr/>
      </dsp:nvSpPr>
      <dsp:spPr>
        <a:xfrm>
          <a:off x="546328" y="1869960"/>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Reference</a:t>
          </a:r>
          <a:endParaRPr lang="en-GB" sz="2100" kern="1200" dirty="0"/>
        </a:p>
      </dsp:txBody>
      <dsp:txXfrm>
        <a:off x="579134" y="1902766"/>
        <a:ext cx="1801184" cy="1054466"/>
      </dsp:txXfrm>
    </dsp:sp>
    <dsp:sp modelId="{D990BA01-7A8E-4E1F-AF95-82C7662E5D44}">
      <dsp:nvSpPr>
        <dsp:cNvPr id="0" name=""/>
        <dsp:cNvSpPr/>
      </dsp:nvSpPr>
      <dsp:spPr>
        <a:xfrm rot="5400000">
          <a:off x="1281846" y="31207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5400000">
        <a:off x="1340837" y="3154316"/>
        <a:ext cx="277779" cy="277032"/>
      </dsp:txXfrm>
    </dsp:sp>
    <dsp:sp modelId="{6CA91E45-13AF-4CE5-BC8D-FEC346337AE8}">
      <dsp:nvSpPr>
        <dsp:cNvPr id="0" name=""/>
        <dsp:cNvSpPr/>
      </dsp:nvSpPr>
      <dsp:spPr>
        <a:xfrm>
          <a:off x="546328"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Declaration</a:t>
          </a:r>
          <a:endParaRPr lang="en-GB" sz="2100" kern="1200" dirty="0"/>
        </a:p>
      </dsp:txBody>
      <dsp:txXfrm>
        <a:off x="579134" y="3769563"/>
        <a:ext cx="1801184" cy="1054466"/>
      </dsp:txXfrm>
    </dsp:sp>
    <dsp:sp modelId="{7C71F876-173E-49A3-9956-D4AC7964658A}">
      <dsp:nvSpPr>
        <dsp:cNvPr id="0" name=""/>
        <dsp:cNvSpPr/>
      </dsp:nvSpPr>
      <dsp:spPr>
        <a:xfrm>
          <a:off x="2577403" y="40653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2577403" y="4157907"/>
        <a:ext cx="277032" cy="277779"/>
      </dsp:txXfrm>
    </dsp:sp>
    <dsp:sp modelId="{5C2CAE18-1AB3-4E2C-92CE-8E11C84857DD}">
      <dsp:nvSpPr>
        <dsp:cNvPr id="0" name=""/>
        <dsp:cNvSpPr/>
      </dsp:nvSpPr>
      <dsp:spPr>
        <a:xfrm>
          <a:off x="3159843"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a:t>Payment</a:t>
          </a:r>
        </a:p>
      </dsp:txBody>
      <dsp:txXfrm>
        <a:off x="3192649" y="3769563"/>
        <a:ext cx="1801184" cy="1054466"/>
      </dsp:txXfrm>
    </dsp:sp>
    <dsp:sp modelId="{0A3E050A-6D22-4DE1-8044-A45F0C19E614}">
      <dsp:nvSpPr>
        <dsp:cNvPr id="0" name=""/>
        <dsp:cNvSpPr/>
      </dsp:nvSpPr>
      <dsp:spPr>
        <a:xfrm>
          <a:off x="5190918" y="40653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5190918" y="4157907"/>
        <a:ext cx="277032" cy="277779"/>
      </dsp:txXfrm>
    </dsp:sp>
    <dsp:sp modelId="{C9D364F5-10CD-4A8B-B4BB-5F80447EDA5F}">
      <dsp:nvSpPr>
        <dsp:cNvPr id="0" name=""/>
        <dsp:cNvSpPr/>
      </dsp:nvSpPr>
      <dsp:spPr>
        <a:xfrm>
          <a:off x="5773359"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Application sent</a:t>
          </a:r>
          <a:endParaRPr lang="en-GB" sz="2100" kern="1200" dirty="0"/>
        </a:p>
      </dsp:txBody>
      <dsp:txXfrm>
        <a:off x="5806165" y="3769563"/>
        <a:ext cx="1801184" cy="1054466"/>
      </dsp:txXfrm>
    </dsp:sp>
    <dsp:sp modelId="{87F50147-2E21-4315-B80B-63E416DACB54}">
      <dsp:nvSpPr>
        <dsp:cNvPr id="0" name=""/>
        <dsp:cNvSpPr/>
      </dsp:nvSpPr>
      <dsp:spPr>
        <a:xfrm>
          <a:off x="7804434" y="40653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7804434" y="4157907"/>
        <a:ext cx="277032" cy="277779"/>
      </dsp:txXfrm>
    </dsp:sp>
    <dsp:sp modelId="{66EE6C82-91BF-4AE5-9221-ED1BF33504FE}">
      <dsp:nvSpPr>
        <dsp:cNvPr id="0" name=""/>
        <dsp:cNvSpPr/>
      </dsp:nvSpPr>
      <dsp:spPr>
        <a:xfrm>
          <a:off x="8386875"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Track application status </a:t>
          </a:r>
          <a:endParaRPr lang="en-GB" sz="2100" kern="1200" dirty="0"/>
        </a:p>
      </dsp:txBody>
      <dsp:txXfrm>
        <a:off x="8419681" y="3769563"/>
        <a:ext cx="1801184" cy="105446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8B2A9B-3183-4753-953D-616A2D90C284}">
      <dsp:nvSpPr>
        <dsp:cNvPr id="0" name=""/>
        <dsp:cNvSpPr/>
      </dsp:nvSpPr>
      <dsp:spPr>
        <a:xfrm>
          <a:off x="546328"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Register </a:t>
          </a:r>
          <a:endParaRPr lang="en-GB" sz="2100" kern="1200" dirty="0"/>
        </a:p>
      </dsp:txBody>
      <dsp:txXfrm>
        <a:off x="579134" y="35970"/>
        <a:ext cx="1801184" cy="1054466"/>
      </dsp:txXfrm>
    </dsp:sp>
    <dsp:sp modelId="{D6CF9AF4-F83A-4FF5-A3BA-53398471C52F}">
      <dsp:nvSpPr>
        <dsp:cNvPr id="0" name=""/>
        <dsp:cNvSpPr/>
      </dsp:nvSpPr>
      <dsp:spPr>
        <a:xfrm>
          <a:off x="2577403" y="331720"/>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2577403" y="424313"/>
        <a:ext cx="277032" cy="277779"/>
      </dsp:txXfrm>
    </dsp:sp>
    <dsp:sp modelId="{37DE4DAB-CEF6-45DF-BBA8-423F02E70EB8}">
      <dsp:nvSpPr>
        <dsp:cNvPr id="0" name=""/>
        <dsp:cNvSpPr/>
      </dsp:nvSpPr>
      <dsp:spPr>
        <a:xfrm>
          <a:off x="3159843"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Personal details </a:t>
          </a:r>
          <a:endParaRPr lang="en-GB" sz="2100" kern="1200" dirty="0"/>
        </a:p>
      </dsp:txBody>
      <dsp:txXfrm>
        <a:off x="3192649" y="35970"/>
        <a:ext cx="1801184" cy="1054466"/>
      </dsp:txXfrm>
    </dsp:sp>
    <dsp:sp modelId="{02342FF1-07A8-4DB1-ABD9-7588207825DA}">
      <dsp:nvSpPr>
        <dsp:cNvPr id="0" name=""/>
        <dsp:cNvSpPr/>
      </dsp:nvSpPr>
      <dsp:spPr>
        <a:xfrm>
          <a:off x="5190918" y="331720"/>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5190918" y="424313"/>
        <a:ext cx="277032" cy="277779"/>
      </dsp:txXfrm>
    </dsp:sp>
    <dsp:sp modelId="{0D912963-DF80-4C33-9A10-E1643E883785}">
      <dsp:nvSpPr>
        <dsp:cNvPr id="0" name=""/>
        <dsp:cNvSpPr/>
      </dsp:nvSpPr>
      <dsp:spPr>
        <a:xfrm>
          <a:off x="5773359"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Additional information </a:t>
          </a:r>
          <a:endParaRPr lang="en-GB" sz="2100" kern="1200" dirty="0"/>
        </a:p>
      </dsp:txBody>
      <dsp:txXfrm>
        <a:off x="5806165" y="35970"/>
        <a:ext cx="1801184" cy="1054466"/>
      </dsp:txXfrm>
    </dsp:sp>
    <dsp:sp modelId="{346B9192-02CA-4EE7-B294-CC7C688DC539}">
      <dsp:nvSpPr>
        <dsp:cNvPr id="0" name=""/>
        <dsp:cNvSpPr/>
      </dsp:nvSpPr>
      <dsp:spPr>
        <a:xfrm>
          <a:off x="7804434" y="331720"/>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7804434" y="424313"/>
        <a:ext cx="277032" cy="277779"/>
      </dsp:txXfrm>
    </dsp:sp>
    <dsp:sp modelId="{8A389D56-AC18-4E9F-A117-1E3038802A1A}">
      <dsp:nvSpPr>
        <dsp:cNvPr id="0" name=""/>
        <dsp:cNvSpPr/>
      </dsp:nvSpPr>
      <dsp:spPr>
        <a:xfrm>
          <a:off x="8386875"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Choices </a:t>
          </a:r>
          <a:endParaRPr lang="en-GB" sz="2100" kern="1200" dirty="0"/>
        </a:p>
      </dsp:txBody>
      <dsp:txXfrm>
        <a:off x="8419681" y="35970"/>
        <a:ext cx="1801184" cy="1054466"/>
      </dsp:txXfrm>
    </dsp:sp>
    <dsp:sp modelId="{F49FC9DE-24F2-4BBD-9770-3234590F4FE9}">
      <dsp:nvSpPr>
        <dsp:cNvPr id="0" name=""/>
        <dsp:cNvSpPr/>
      </dsp:nvSpPr>
      <dsp:spPr>
        <a:xfrm rot="5392035">
          <a:off x="9130224" y="1243449"/>
          <a:ext cx="384322"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a:p>
      </dsp:txBody>
      <dsp:txXfrm rot="-5400000">
        <a:off x="9183362" y="1282771"/>
        <a:ext cx="277779" cy="269025"/>
      </dsp:txXfrm>
    </dsp:sp>
    <dsp:sp modelId="{C377FC98-DA9D-458A-A32A-9CF7987731F1}">
      <dsp:nvSpPr>
        <dsp:cNvPr id="0" name=""/>
        <dsp:cNvSpPr/>
      </dsp:nvSpPr>
      <dsp:spPr>
        <a:xfrm>
          <a:off x="8391149" y="184837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Education</a:t>
          </a:r>
          <a:endParaRPr lang="en-GB" sz="2100" kern="1200" dirty="0"/>
        </a:p>
      </dsp:txBody>
      <dsp:txXfrm>
        <a:off x="8423955" y="1881183"/>
        <a:ext cx="1801184" cy="1054466"/>
      </dsp:txXfrm>
    </dsp:sp>
    <dsp:sp modelId="{CD3FB081-991C-4E0A-81F0-9427EE8293D7}">
      <dsp:nvSpPr>
        <dsp:cNvPr id="0" name=""/>
        <dsp:cNvSpPr/>
      </dsp:nvSpPr>
      <dsp:spPr>
        <a:xfrm rot="10771656">
          <a:off x="7827897" y="2187632"/>
          <a:ext cx="39804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10800000">
        <a:off x="7947307" y="2279733"/>
        <a:ext cx="278628" cy="277779"/>
      </dsp:txXfrm>
    </dsp:sp>
    <dsp:sp modelId="{A8D10563-FCEC-4EFF-ABAA-45BD87B964BA}">
      <dsp:nvSpPr>
        <dsp:cNvPr id="0" name=""/>
        <dsp:cNvSpPr/>
      </dsp:nvSpPr>
      <dsp:spPr>
        <a:xfrm>
          <a:off x="5773359" y="1869960"/>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Employment</a:t>
          </a:r>
          <a:endParaRPr lang="en-GB" sz="2100" kern="1200" dirty="0"/>
        </a:p>
      </dsp:txBody>
      <dsp:txXfrm>
        <a:off x="5806165" y="1902766"/>
        <a:ext cx="1801184" cy="1054466"/>
      </dsp:txXfrm>
    </dsp:sp>
    <dsp:sp modelId="{7F13FCB6-5AB7-4C4E-9E97-7601583C16C7}">
      <dsp:nvSpPr>
        <dsp:cNvPr id="0" name=""/>
        <dsp:cNvSpPr/>
      </dsp:nvSpPr>
      <dsp:spPr>
        <a:xfrm rot="10800000">
          <a:off x="5213320" y="2198517"/>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10800000">
        <a:off x="5332048" y="2291110"/>
        <a:ext cx="277032" cy="277779"/>
      </dsp:txXfrm>
    </dsp:sp>
    <dsp:sp modelId="{203E1920-BBDA-4056-A0BF-EB85A21269C3}">
      <dsp:nvSpPr>
        <dsp:cNvPr id="0" name=""/>
        <dsp:cNvSpPr/>
      </dsp:nvSpPr>
      <dsp:spPr>
        <a:xfrm>
          <a:off x="3159843" y="1869960"/>
          <a:ext cx="1866796" cy="1120078"/>
        </a:xfrm>
        <a:prstGeom prst="roundRect">
          <a:avLst>
            <a:gd name="adj" fmla="val 10000"/>
          </a:avLst>
        </a:prstGeom>
        <a:solidFill>
          <a:srgbClr val="424A4F"/>
        </a:solidFill>
        <a:ln w="57150" cap="flat" cmpd="sng" algn="ctr">
          <a:solidFill>
            <a:srgbClr val="9857AE"/>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a:t>Personal Statement</a:t>
          </a:r>
        </a:p>
      </dsp:txBody>
      <dsp:txXfrm>
        <a:off x="3192649" y="1902766"/>
        <a:ext cx="1801184" cy="1054466"/>
      </dsp:txXfrm>
    </dsp:sp>
    <dsp:sp modelId="{D151B116-8B45-4579-B45D-B599FC00DE46}">
      <dsp:nvSpPr>
        <dsp:cNvPr id="0" name=""/>
        <dsp:cNvSpPr/>
      </dsp:nvSpPr>
      <dsp:spPr>
        <a:xfrm rot="10800000">
          <a:off x="2599804" y="2198517"/>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10800000">
        <a:off x="2718532" y="2291110"/>
        <a:ext cx="277032" cy="277779"/>
      </dsp:txXfrm>
    </dsp:sp>
    <dsp:sp modelId="{8960D529-FFE1-4223-A026-D53D40FCEF94}">
      <dsp:nvSpPr>
        <dsp:cNvPr id="0" name=""/>
        <dsp:cNvSpPr/>
      </dsp:nvSpPr>
      <dsp:spPr>
        <a:xfrm>
          <a:off x="546328" y="1869960"/>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Reference</a:t>
          </a:r>
          <a:endParaRPr lang="en-GB" sz="2100" kern="1200" dirty="0"/>
        </a:p>
      </dsp:txBody>
      <dsp:txXfrm>
        <a:off x="579134" y="1902766"/>
        <a:ext cx="1801184" cy="1054466"/>
      </dsp:txXfrm>
    </dsp:sp>
    <dsp:sp modelId="{D990BA01-7A8E-4E1F-AF95-82C7662E5D44}">
      <dsp:nvSpPr>
        <dsp:cNvPr id="0" name=""/>
        <dsp:cNvSpPr/>
      </dsp:nvSpPr>
      <dsp:spPr>
        <a:xfrm rot="5400000">
          <a:off x="1281846" y="31207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5400000">
        <a:off x="1340837" y="3154316"/>
        <a:ext cx="277779" cy="277032"/>
      </dsp:txXfrm>
    </dsp:sp>
    <dsp:sp modelId="{6CA91E45-13AF-4CE5-BC8D-FEC346337AE8}">
      <dsp:nvSpPr>
        <dsp:cNvPr id="0" name=""/>
        <dsp:cNvSpPr/>
      </dsp:nvSpPr>
      <dsp:spPr>
        <a:xfrm>
          <a:off x="546328"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Declaration</a:t>
          </a:r>
          <a:endParaRPr lang="en-GB" sz="2100" kern="1200" dirty="0"/>
        </a:p>
      </dsp:txBody>
      <dsp:txXfrm>
        <a:off x="579134" y="3769563"/>
        <a:ext cx="1801184" cy="1054466"/>
      </dsp:txXfrm>
    </dsp:sp>
    <dsp:sp modelId="{7C71F876-173E-49A3-9956-D4AC7964658A}">
      <dsp:nvSpPr>
        <dsp:cNvPr id="0" name=""/>
        <dsp:cNvSpPr/>
      </dsp:nvSpPr>
      <dsp:spPr>
        <a:xfrm>
          <a:off x="2577403" y="40653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2577403" y="4157907"/>
        <a:ext cx="277032" cy="277779"/>
      </dsp:txXfrm>
    </dsp:sp>
    <dsp:sp modelId="{5C2CAE18-1AB3-4E2C-92CE-8E11C84857DD}">
      <dsp:nvSpPr>
        <dsp:cNvPr id="0" name=""/>
        <dsp:cNvSpPr/>
      </dsp:nvSpPr>
      <dsp:spPr>
        <a:xfrm>
          <a:off x="3159843"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Payment</a:t>
          </a:r>
          <a:endParaRPr lang="en-GB" sz="2100" kern="1200" dirty="0"/>
        </a:p>
      </dsp:txBody>
      <dsp:txXfrm>
        <a:off x="3192649" y="3769563"/>
        <a:ext cx="1801184" cy="1054466"/>
      </dsp:txXfrm>
    </dsp:sp>
    <dsp:sp modelId="{0A3E050A-6D22-4DE1-8044-A45F0C19E614}">
      <dsp:nvSpPr>
        <dsp:cNvPr id="0" name=""/>
        <dsp:cNvSpPr/>
      </dsp:nvSpPr>
      <dsp:spPr>
        <a:xfrm>
          <a:off x="5190918" y="40653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5190918" y="4157907"/>
        <a:ext cx="277032" cy="277779"/>
      </dsp:txXfrm>
    </dsp:sp>
    <dsp:sp modelId="{C9D364F5-10CD-4A8B-B4BB-5F80447EDA5F}">
      <dsp:nvSpPr>
        <dsp:cNvPr id="0" name=""/>
        <dsp:cNvSpPr/>
      </dsp:nvSpPr>
      <dsp:spPr>
        <a:xfrm>
          <a:off x="5773359"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Application sent</a:t>
          </a:r>
          <a:endParaRPr lang="en-GB" sz="2100" kern="1200" dirty="0"/>
        </a:p>
      </dsp:txBody>
      <dsp:txXfrm>
        <a:off x="5806165" y="3769563"/>
        <a:ext cx="1801184" cy="1054466"/>
      </dsp:txXfrm>
    </dsp:sp>
    <dsp:sp modelId="{87F50147-2E21-4315-B80B-63E416DACB54}">
      <dsp:nvSpPr>
        <dsp:cNvPr id="0" name=""/>
        <dsp:cNvSpPr/>
      </dsp:nvSpPr>
      <dsp:spPr>
        <a:xfrm>
          <a:off x="7804434" y="40653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7804434" y="4157907"/>
        <a:ext cx="277032" cy="277779"/>
      </dsp:txXfrm>
    </dsp:sp>
    <dsp:sp modelId="{66EE6C82-91BF-4AE5-9221-ED1BF33504FE}">
      <dsp:nvSpPr>
        <dsp:cNvPr id="0" name=""/>
        <dsp:cNvSpPr/>
      </dsp:nvSpPr>
      <dsp:spPr>
        <a:xfrm>
          <a:off x="8386875"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Track application status </a:t>
          </a:r>
          <a:endParaRPr lang="en-GB" sz="2100" kern="1200" dirty="0"/>
        </a:p>
      </dsp:txBody>
      <dsp:txXfrm>
        <a:off x="8419681" y="3769563"/>
        <a:ext cx="1801184" cy="105446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3673A1-79FE-422F-B604-FC5D83F224A0}">
      <dsp:nvSpPr>
        <dsp:cNvPr id="0" name=""/>
        <dsp:cNvSpPr/>
      </dsp:nvSpPr>
      <dsp:spPr>
        <a:xfrm>
          <a:off x="350868" y="2271"/>
          <a:ext cx="951099" cy="951099"/>
        </a:xfrm>
        <a:prstGeom prst="round2DiagRect">
          <a:avLst>
            <a:gd name="adj1" fmla="val 29727"/>
            <a:gd name="adj2" fmla="val 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4EECAEB-19C7-4479-B3F2-C69BAC80BA74}">
      <dsp:nvSpPr>
        <dsp:cNvPr id="0" name=""/>
        <dsp:cNvSpPr/>
      </dsp:nvSpPr>
      <dsp:spPr>
        <a:xfrm>
          <a:off x="553562" y="204965"/>
          <a:ext cx="545712" cy="545712"/>
        </a:xfrm>
        <a:prstGeom prst="rect">
          <a:avLst/>
        </a:prstGeom>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DEDB6F4-F0FD-4483-81CC-D90B2812BB3E}">
      <dsp:nvSpPr>
        <dsp:cNvPr id="0" name=""/>
        <dsp:cNvSpPr/>
      </dsp:nvSpPr>
      <dsp:spPr>
        <a:xfrm>
          <a:off x="46828" y="1249615"/>
          <a:ext cx="1559179" cy="662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a:lnSpc>
              <a:spcPct val="100000"/>
            </a:lnSpc>
            <a:spcBef>
              <a:spcPct val="0"/>
            </a:spcBef>
            <a:spcAft>
              <a:spcPct val="35000"/>
            </a:spcAft>
            <a:defRPr cap="all"/>
          </a:pPr>
          <a:r>
            <a:rPr lang="en-US" sz="1600" kern="1200" dirty="0"/>
            <a:t>able to study independently</a:t>
          </a:r>
          <a:endParaRPr lang="en-GB" sz="1600" kern="1200" dirty="0"/>
        </a:p>
      </dsp:txBody>
      <dsp:txXfrm>
        <a:off x="46828" y="1249615"/>
        <a:ext cx="1559179" cy="662651"/>
      </dsp:txXfrm>
    </dsp:sp>
    <dsp:sp modelId="{23189BFF-3282-4A5C-9DBA-966AD27C42D1}">
      <dsp:nvSpPr>
        <dsp:cNvPr id="0" name=""/>
        <dsp:cNvSpPr/>
      </dsp:nvSpPr>
      <dsp:spPr>
        <a:xfrm>
          <a:off x="2182905" y="2271"/>
          <a:ext cx="951099" cy="951099"/>
        </a:xfrm>
        <a:prstGeom prst="round2DiagRect">
          <a:avLst>
            <a:gd name="adj1" fmla="val 29727"/>
            <a:gd name="adj2" fmla="val 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CBF4D93-0449-4B05-9274-2D193786E591}">
      <dsp:nvSpPr>
        <dsp:cNvPr id="0" name=""/>
        <dsp:cNvSpPr/>
      </dsp:nvSpPr>
      <dsp:spPr>
        <a:xfrm>
          <a:off x="2385598" y="204965"/>
          <a:ext cx="545712" cy="545712"/>
        </a:xfrm>
        <a:prstGeom prst="rect">
          <a:avLst/>
        </a:prstGeom>
        <a:blipFill>
          <a:blip xmlns:r="http://schemas.openxmlformats.org/officeDocument/2006/relationships"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0A2360E-5FE2-4F38-8D1C-3FAA795AEA47}">
      <dsp:nvSpPr>
        <dsp:cNvPr id="0" name=""/>
        <dsp:cNvSpPr/>
      </dsp:nvSpPr>
      <dsp:spPr>
        <a:xfrm>
          <a:off x="1878865" y="1249615"/>
          <a:ext cx="1559179" cy="662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a:lnSpc>
              <a:spcPct val="100000"/>
            </a:lnSpc>
            <a:spcBef>
              <a:spcPct val="0"/>
            </a:spcBef>
            <a:spcAft>
              <a:spcPct val="35000"/>
            </a:spcAft>
            <a:defRPr cap="all"/>
          </a:pPr>
          <a:r>
            <a:rPr lang="en-US" sz="1600" kern="1200" dirty="0"/>
            <a:t>can contribute to university life</a:t>
          </a:r>
          <a:endParaRPr lang="en-GB" sz="1600" kern="1200" dirty="0"/>
        </a:p>
      </dsp:txBody>
      <dsp:txXfrm>
        <a:off x="1878865" y="1249615"/>
        <a:ext cx="1559179" cy="662651"/>
      </dsp:txXfrm>
    </dsp:sp>
    <dsp:sp modelId="{95165979-FE5D-4C22-A8F5-F76A85576CA0}">
      <dsp:nvSpPr>
        <dsp:cNvPr id="0" name=""/>
        <dsp:cNvSpPr/>
      </dsp:nvSpPr>
      <dsp:spPr>
        <a:xfrm>
          <a:off x="4014941" y="2271"/>
          <a:ext cx="951099" cy="951099"/>
        </a:xfrm>
        <a:prstGeom prst="round2DiagRect">
          <a:avLst>
            <a:gd name="adj1" fmla="val 29727"/>
            <a:gd name="adj2" fmla="val 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27A93D5-DC04-46B3-9E28-CC15CF9FEBA8}">
      <dsp:nvSpPr>
        <dsp:cNvPr id="0" name=""/>
        <dsp:cNvSpPr/>
      </dsp:nvSpPr>
      <dsp:spPr>
        <a:xfrm>
          <a:off x="4217634" y="204965"/>
          <a:ext cx="545712" cy="545712"/>
        </a:xfrm>
        <a:prstGeom prst="rect">
          <a:avLst/>
        </a:prstGeom>
        <a:blipFill>
          <a:blip xmlns:r="http://schemas.openxmlformats.org/officeDocument/2006/relationships"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1EF77FC-B97F-4081-9225-8893B798BCBE}">
      <dsp:nvSpPr>
        <dsp:cNvPr id="0" name=""/>
        <dsp:cNvSpPr/>
      </dsp:nvSpPr>
      <dsp:spPr>
        <a:xfrm>
          <a:off x="3710901" y="1249615"/>
          <a:ext cx="1559179" cy="662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a:lnSpc>
              <a:spcPct val="100000"/>
            </a:lnSpc>
            <a:spcBef>
              <a:spcPct val="0"/>
            </a:spcBef>
            <a:spcAft>
              <a:spcPct val="35000"/>
            </a:spcAft>
            <a:defRPr cap="all"/>
          </a:pPr>
          <a:r>
            <a:rPr lang="en-US" sz="1600" kern="1200"/>
            <a:t>motivated and high achieving</a:t>
          </a:r>
          <a:endParaRPr lang="en-GB" sz="1600" kern="1200"/>
        </a:p>
      </dsp:txBody>
      <dsp:txXfrm>
        <a:off x="3710901" y="1249615"/>
        <a:ext cx="1559179" cy="662651"/>
      </dsp:txXfrm>
    </dsp:sp>
    <dsp:sp modelId="{3A85208E-59D7-4EE3-B4E3-7945689EF85B}">
      <dsp:nvSpPr>
        <dsp:cNvPr id="0" name=""/>
        <dsp:cNvSpPr/>
      </dsp:nvSpPr>
      <dsp:spPr>
        <a:xfrm>
          <a:off x="5846977" y="2271"/>
          <a:ext cx="951099" cy="951099"/>
        </a:xfrm>
        <a:prstGeom prst="round2DiagRect">
          <a:avLst>
            <a:gd name="adj1" fmla="val 29727"/>
            <a:gd name="adj2" fmla="val 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EC7D526-084F-477B-81DF-8DDC814A27ED}">
      <dsp:nvSpPr>
        <dsp:cNvPr id="0" name=""/>
        <dsp:cNvSpPr/>
      </dsp:nvSpPr>
      <dsp:spPr>
        <a:xfrm>
          <a:off x="6049670" y="204965"/>
          <a:ext cx="545712" cy="545712"/>
        </a:xfrm>
        <a:prstGeom prst="rect">
          <a:avLst/>
        </a:prstGeom>
        <a:blipFill>
          <a:blip xmlns:r="http://schemas.openxmlformats.org/officeDocument/2006/relationships"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4AAB798-D001-4CF7-810B-150078DEA7C9}">
      <dsp:nvSpPr>
        <dsp:cNvPr id="0" name=""/>
        <dsp:cNvSpPr/>
      </dsp:nvSpPr>
      <dsp:spPr>
        <a:xfrm>
          <a:off x="5542937" y="1249615"/>
          <a:ext cx="1559179" cy="662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a:lnSpc>
              <a:spcPct val="100000"/>
            </a:lnSpc>
            <a:spcBef>
              <a:spcPct val="0"/>
            </a:spcBef>
            <a:spcAft>
              <a:spcPct val="35000"/>
            </a:spcAft>
            <a:defRPr cap="all"/>
          </a:pPr>
          <a:r>
            <a:rPr lang="en-US" sz="1600" kern="1200" dirty="0"/>
            <a:t>intellectually capable</a:t>
          </a:r>
          <a:endParaRPr lang="en-GB" sz="1600" kern="1200" dirty="0"/>
        </a:p>
      </dsp:txBody>
      <dsp:txXfrm>
        <a:off x="5542937" y="1249615"/>
        <a:ext cx="1559179" cy="662651"/>
      </dsp:txXfrm>
    </dsp:sp>
    <dsp:sp modelId="{685E7A8C-3119-4DF3-BC9A-D1CFD4248A00}">
      <dsp:nvSpPr>
        <dsp:cNvPr id="0" name=""/>
        <dsp:cNvSpPr/>
      </dsp:nvSpPr>
      <dsp:spPr>
        <a:xfrm>
          <a:off x="1266887" y="2302061"/>
          <a:ext cx="951099" cy="951099"/>
        </a:xfrm>
        <a:prstGeom prst="round2DiagRect">
          <a:avLst>
            <a:gd name="adj1" fmla="val 29727"/>
            <a:gd name="adj2" fmla="val 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4CD548D-D621-4266-B1D5-844EA74AB715}">
      <dsp:nvSpPr>
        <dsp:cNvPr id="0" name=""/>
        <dsp:cNvSpPr/>
      </dsp:nvSpPr>
      <dsp:spPr>
        <a:xfrm>
          <a:off x="1469580" y="2504755"/>
          <a:ext cx="545712" cy="545712"/>
        </a:xfrm>
        <a:prstGeom prst="rect">
          <a:avLst/>
        </a:prstGeom>
        <a:blipFill>
          <a:blip xmlns:r="http://schemas.openxmlformats.org/officeDocument/2006/relationships"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2E1371B-6B56-4BF6-998A-68E41A324356}">
      <dsp:nvSpPr>
        <dsp:cNvPr id="0" name=""/>
        <dsp:cNvSpPr/>
      </dsp:nvSpPr>
      <dsp:spPr>
        <a:xfrm>
          <a:off x="962847" y="3549405"/>
          <a:ext cx="1559179" cy="662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a:lnSpc>
              <a:spcPct val="100000"/>
            </a:lnSpc>
            <a:spcBef>
              <a:spcPct val="0"/>
            </a:spcBef>
            <a:spcAft>
              <a:spcPct val="35000"/>
            </a:spcAft>
            <a:defRPr cap="all"/>
          </a:pPr>
          <a:r>
            <a:rPr lang="en-US" sz="1600" kern="1200"/>
            <a:t>potential to succeed</a:t>
          </a:r>
          <a:endParaRPr lang="en-GB" sz="1600" kern="1200"/>
        </a:p>
      </dsp:txBody>
      <dsp:txXfrm>
        <a:off x="962847" y="3549405"/>
        <a:ext cx="1559179" cy="662651"/>
      </dsp:txXfrm>
    </dsp:sp>
    <dsp:sp modelId="{5AF4D3A4-5FAE-4E64-A92D-9DD162AFF7E0}">
      <dsp:nvSpPr>
        <dsp:cNvPr id="0" name=""/>
        <dsp:cNvSpPr/>
      </dsp:nvSpPr>
      <dsp:spPr>
        <a:xfrm>
          <a:off x="3098923" y="2302061"/>
          <a:ext cx="951099" cy="951099"/>
        </a:xfrm>
        <a:prstGeom prst="round2DiagRect">
          <a:avLst>
            <a:gd name="adj1" fmla="val 29727"/>
            <a:gd name="adj2" fmla="val 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F903699-ECDE-4A2E-B089-EB9B823BCB31}">
      <dsp:nvSpPr>
        <dsp:cNvPr id="0" name=""/>
        <dsp:cNvSpPr/>
      </dsp:nvSpPr>
      <dsp:spPr>
        <a:xfrm>
          <a:off x="3301616" y="2504755"/>
          <a:ext cx="545712" cy="545712"/>
        </a:xfrm>
        <a:prstGeom prst="rect">
          <a:avLst/>
        </a:prstGeom>
        <a:blipFill>
          <a:blip xmlns:r="http://schemas.openxmlformats.org/officeDocument/2006/relationships"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6E9ABD5-C0E6-47DF-8070-43FBB2E1CBC7}">
      <dsp:nvSpPr>
        <dsp:cNvPr id="0" name=""/>
        <dsp:cNvSpPr/>
      </dsp:nvSpPr>
      <dsp:spPr>
        <a:xfrm>
          <a:off x="2794883" y="3549405"/>
          <a:ext cx="1559179" cy="662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a:lnSpc>
              <a:spcPct val="100000"/>
            </a:lnSpc>
            <a:spcBef>
              <a:spcPct val="0"/>
            </a:spcBef>
            <a:spcAft>
              <a:spcPct val="35000"/>
            </a:spcAft>
            <a:defRPr cap="all"/>
          </a:pPr>
          <a:r>
            <a:rPr lang="en-US" sz="1600" kern="1200"/>
            <a:t>significant subject knowledge</a:t>
          </a:r>
          <a:endParaRPr lang="en-GB" sz="1600" kern="1200"/>
        </a:p>
      </dsp:txBody>
      <dsp:txXfrm>
        <a:off x="2794883" y="3549405"/>
        <a:ext cx="1559179" cy="662651"/>
      </dsp:txXfrm>
    </dsp:sp>
    <dsp:sp modelId="{82F9229C-5D8A-49C9-BC39-F73486F0A7AC}">
      <dsp:nvSpPr>
        <dsp:cNvPr id="0" name=""/>
        <dsp:cNvSpPr/>
      </dsp:nvSpPr>
      <dsp:spPr>
        <a:xfrm>
          <a:off x="4930959" y="2302061"/>
          <a:ext cx="951099" cy="951099"/>
        </a:xfrm>
        <a:prstGeom prst="round2DiagRect">
          <a:avLst>
            <a:gd name="adj1" fmla="val 29727"/>
            <a:gd name="adj2" fmla="val 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6576EDA-EF18-453F-92D3-BCA0D5B41DB6}">
      <dsp:nvSpPr>
        <dsp:cNvPr id="0" name=""/>
        <dsp:cNvSpPr/>
      </dsp:nvSpPr>
      <dsp:spPr>
        <a:xfrm>
          <a:off x="5133652" y="2504755"/>
          <a:ext cx="545712" cy="545712"/>
        </a:xfrm>
        <a:prstGeom prst="rect">
          <a:avLst/>
        </a:prstGeom>
        <a:blipFill>
          <a:blip xmlns:r="http://schemas.openxmlformats.org/officeDocument/2006/relationships" r:embed="rId13" cstate="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1098389-C253-480D-A3BF-93A45259DB6D}">
      <dsp:nvSpPr>
        <dsp:cNvPr id="0" name=""/>
        <dsp:cNvSpPr/>
      </dsp:nvSpPr>
      <dsp:spPr>
        <a:xfrm>
          <a:off x="4626919" y="3549405"/>
          <a:ext cx="1559179" cy="662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a:lnSpc>
              <a:spcPct val="100000"/>
            </a:lnSpc>
            <a:spcBef>
              <a:spcPct val="0"/>
            </a:spcBef>
            <a:spcAft>
              <a:spcPct val="35000"/>
            </a:spcAft>
            <a:defRPr cap="all"/>
          </a:pPr>
          <a:r>
            <a:rPr lang="en-US" sz="1600" kern="1200"/>
            <a:t>interest in studying subject</a:t>
          </a:r>
          <a:endParaRPr lang="en-GB" sz="1600" kern="1200"/>
        </a:p>
      </dsp:txBody>
      <dsp:txXfrm>
        <a:off x="4626919" y="3549405"/>
        <a:ext cx="1559179" cy="66265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D30D75-1FED-4D42-AFD6-8905B11C56CB}">
      <dsp:nvSpPr>
        <dsp:cNvPr id="0" name=""/>
        <dsp:cNvSpPr/>
      </dsp:nvSpPr>
      <dsp:spPr>
        <a:xfrm>
          <a:off x="0" y="180676"/>
          <a:ext cx="10415449" cy="8505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8355" tIns="249936" rIns="808355" bIns="113792" numCol="1" spcCol="1270" anchor="t" anchorCtr="0">
          <a:noAutofit/>
        </a:bodyPr>
        <a:lstStyle/>
        <a:p>
          <a:pPr marL="171450" lvl="1" indent="-171450" algn="l" defTabSz="711200">
            <a:lnSpc>
              <a:spcPct val="90000"/>
            </a:lnSpc>
            <a:spcBef>
              <a:spcPct val="0"/>
            </a:spcBef>
            <a:spcAft>
              <a:spcPct val="15000"/>
            </a:spcAft>
            <a:buChar char="••"/>
          </a:pPr>
          <a:r>
            <a:rPr lang="en-GB" sz="1600" b="1" kern="1200" dirty="0"/>
            <a:t>Introduction</a:t>
          </a:r>
        </a:p>
        <a:p>
          <a:pPr marL="171450" lvl="1" indent="-171450" algn="l" defTabSz="711200">
            <a:lnSpc>
              <a:spcPct val="90000"/>
            </a:lnSpc>
            <a:spcBef>
              <a:spcPct val="0"/>
            </a:spcBef>
            <a:spcAft>
              <a:spcPct val="15000"/>
            </a:spcAft>
            <a:buChar char="••"/>
          </a:pPr>
          <a:r>
            <a:rPr lang="en-GB" sz="1600" kern="1200" dirty="0"/>
            <a:t>Why are you interested in this course? Why do you want to study it at degree level?</a:t>
          </a:r>
        </a:p>
      </dsp:txBody>
      <dsp:txXfrm>
        <a:off x="0" y="180676"/>
        <a:ext cx="10415449" cy="850500"/>
      </dsp:txXfrm>
    </dsp:sp>
    <dsp:sp modelId="{88932297-5EF8-4FF0-9792-2204F7CF0252}">
      <dsp:nvSpPr>
        <dsp:cNvPr id="0" name=""/>
        <dsp:cNvSpPr/>
      </dsp:nvSpPr>
      <dsp:spPr>
        <a:xfrm>
          <a:off x="520772" y="3556"/>
          <a:ext cx="7290815"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5575" tIns="0" rIns="275575" bIns="0" numCol="1" spcCol="1270" anchor="ctr" anchorCtr="0">
          <a:noAutofit/>
        </a:bodyPr>
        <a:lstStyle/>
        <a:p>
          <a:pPr lvl="0" algn="l" defTabSz="711200">
            <a:lnSpc>
              <a:spcPct val="90000"/>
            </a:lnSpc>
            <a:spcBef>
              <a:spcPct val="0"/>
            </a:spcBef>
            <a:spcAft>
              <a:spcPct val="35000"/>
            </a:spcAft>
          </a:pPr>
          <a:r>
            <a:rPr lang="en-GB" sz="1600" kern="1200" dirty="0"/>
            <a:t>Part 1</a:t>
          </a:r>
        </a:p>
      </dsp:txBody>
      <dsp:txXfrm>
        <a:off x="538065" y="20849"/>
        <a:ext cx="7256229" cy="319654"/>
      </dsp:txXfrm>
    </dsp:sp>
    <dsp:sp modelId="{59EEEE47-63C7-40EF-A726-2362C22A6EE0}">
      <dsp:nvSpPr>
        <dsp:cNvPr id="0" name=""/>
        <dsp:cNvSpPr/>
      </dsp:nvSpPr>
      <dsp:spPr>
        <a:xfrm>
          <a:off x="0" y="1273096"/>
          <a:ext cx="10415449" cy="10773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8355" tIns="249936" rIns="808355" bIns="113792" numCol="1" spcCol="1270" anchor="t" anchorCtr="0">
          <a:noAutofit/>
        </a:bodyPr>
        <a:lstStyle/>
        <a:p>
          <a:pPr marL="171450" lvl="1" indent="-171450" algn="l" defTabSz="711200">
            <a:lnSpc>
              <a:spcPct val="90000"/>
            </a:lnSpc>
            <a:spcBef>
              <a:spcPct val="0"/>
            </a:spcBef>
            <a:spcAft>
              <a:spcPct val="15000"/>
            </a:spcAft>
            <a:buChar char="••"/>
          </a:pPr>
          <a:r>
            <a:rPr lang="en-GB" sz="1600" b="1" kern="1200" dirty="0"/>
            <a:t>Discuss your subject academically</a:t>
          </a:r>
        </a:p>
        <a:p>
          <a:pPr marL="171450" lvl="1" indent="-171450" algn="l" defTabSz="711200">
            <a:lnSpc>
              <a:spcPct val="90000"/>
            </a:lnSpc>
            <a:spcBef>
              <a:spcPct val="0"/>
            </a:spcBef>
            <a:spcAft>
              <a:spcPct val="15000"/>
            </a:spcAft>
            <a:buChar char="••"/>
          </a:pPr>
          <a:r>
            <a:rPr lang="en-GB" sz="1600" kern="1200" dirty="0"/>
            <a:t>How do your A-Levels link to your chosen course? What independent reading or research have you done? What other course-related activities have you taken part in?</a:t>
          </a:r>
        </a:p>
      </dsp:txBody>
      <dsp:txXfrm>
        <a:off x="0" y="1273096"/>
        <a:ext cx="10415449" cy="1077300"/>
      </dsp:txXfrm>
    </dsp:sp>
    <dsp:sp modelId="{0E802423-6C0D-4D6B-928C-E493DDFCBC85}">
      <dsp:nvSpPr>
        <dsp:cNvPr id="0" name=""/>
        <dsp:cNvSpPr/>
      </dsp:nvSpPr>
      <dsp:spPr>
        <a:xfrm>
          <a:off x="520772" y="1095976"/>
          <a:ext cx="7290815"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5575" tIns="0" rIns="275575" bIns="0" numCol="1" spcCol="1270" anchor="ctr" anchorCtr="0">
          <a:noAutofit/>
        </a:bodyPr>
        <a:lstStyle/>
        <a:p>
          <a:pPr lvl="0" algn="l" defTabSz="711200">
            <a:lnSpc>
              <a:spcPct val="90000"/>
            </a:lnSpc>
            <a:spcBef>
              <a:spcPct val="0"/>
            </a:spcBef>
            <a:spcAft>
              <a:spcPct val="35000"/>
            </a:spcAft>
          </a:pPr>
          <a:r>
            <a:rPr lang="en-GB" sz="1600" kern="1200" dirty="0"/>
            <a:t>Part 2</a:t>
          </a:r>
        </a:p>
      </dsp:txBody>
      <dsp:txXfrm>
        <a:off x="538065" y="1113269"/>
        <a:ext cx="7256229" cy="319654"/>
      </dsp:txXfrm>
    </dsp:sp>
    <dsp:sp modelId="{CD0A6E89-2DA9-482C-887F-6BC296A78A19}">
      <dsp:nvSpPr>
        <dsp:cNvPr id="0" name=""/>
        <dsp:cNvSpPr/>
      </dsp:nvSpPr>
      <dsp:spPr>
        <a:xfrm>
          <a:off x="0" y="2592316"/>
          <a:ext cx="10415449" cy="10773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8355" tIns="249936" rIns="808355" bIns="113792" numCol="1" spcCol="1270" anchor="t" anchorCtr="0">
          <a:noAutofit/>
        </a:bodyPr>
        <a:lstStyle/>
        <a:p>
          <a:pPr marL="171450" lvl="1" indent="-171450" algn="l" defTabSz="711200">
            <a:lnSpc>
              <a:spcPct val="90000"/>
            </a:lnSpc>
            <a:spcBef>
              <a:spcPct val="0"/>
            </a:spcBef>
            <a:spcAft>
              <a:spcPct val="15000"/>
            </a:spcAft>
            <a:buChar char="••"/>
          </a:pPr>
          <a:r>
            <a:rPr lang="en-GB" sz="1600" b="1" kern="1200" dirty="0"/>
            <a:t>Extra-curricular activities</a:t>
          </a:r>
        </a:p>
        <a:p>
          <a:pPr marL="171450" lvl="1" indent="-171450" algn="l" defTabSz="711200">
            <a:lnSpc>
              <a:spcPct val="90000"/>
            </a:lnSpc>
            <a:spcBef>
              <a:spcPct val="0"/>
            </a:spcBef>
            <a:spcAft>
              <a:spcPct val="15000"/>
            </a:spcAft>
            <a:buChar char="••"/>
          </a:pPr>
          <a:r>
            <a:rPr lang="en-GB" sz="1600" kern="1200" dirty="0"/>
            <a:t>What additional activities do you take part in? How could these show skills that are relevant for studying at university level?</a:t>
          </a:r>
        </a:p>
      </dsp:txBody>
      <dsp:txXfrm>
        <a:off x="0" y="2592316"/>
        <a:ext cx="10415449" cy="1077300"/>
      </dsp:txXfrm>
    </dsp:sp>
    <dsp:sp modelId="{BC8FE4F1-9CBA-4E37-8FC0-895B595C2E6B}">
      <dsp:nvSpPr>
        <dsp:cNvPr id="0" name=""/>
        <dsp:cNvSpPr/>
      </dsp:nvSpPr>
      <dsp:spPr>
        <a:xfrm>
          <a:off x="520772" y="2415196"/>
          <a:ext cx="7290815"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5575" tIns="0" rIns="275575" bIns="0" numCol="1" spcCol="1270" anchor="ctr" anchorCtr="0">
          <a:noAutofit/>
        </a:bodyPr>
        <a:lstStyle/>
        <a:p>
          <a:pPr lvl="0" algn="l" defTabSz="711200">
            <a:lnSpc>
              <a:spcPct val="90000"/>
            </a:lnSpc>
            <a:spcBef>
              <a:spcPct val="0"/>
            </a:spcBef>
            <a:spcAft>
              <a:spcPct val="35000"/>
            </a:spcAft>
          </a:pPr>
          <a:r>
            <a:rPr lang="en-GB" sz="1600" kern="1200" dirty="0"/>
            <a:t>Part 3</a:t>
          </a:r>
        </a:p>
      </dsp:txBody>
      <dsp:txXfrm>
        <a:off x="538065" y="2432489"/>
        <a:ext cx="7256229" cy="319654"/>
      </dsp:txXfrm>
    </dsp:sp>
    <dsp:sp modelId="{70D16885-B1FE-49AD-A384-A71E2BA71442}">
      <dsp:nvSpPr>
        <dsp:cNvPr id="0" name=""/>
        <dsp:cNvSpPr/>
      </dsp:nvSpPr>
      <dsp:spPr>
        <a:xfrm>
          <a:off x="0" y="3911536"/>
          <a:ext cx="10415449" cy="8505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8355" tIns="249936" rIns="808355" bIns="113792" numCol="1" spcCol="1270" anchor="t" anchorCtr="0">
          <a:noAutofit/>
        </a:bodyPr>
        <a:lstStyle/>
        <a:p>
          <a:pPr marL="171450" lvl="1" indent="-171450" algn="l" defTabSz="711200">
            <a:lnSpc>
              <a:spcPct val="90000"/>
            </a:lnSpc>
            <a:spcBef>
              <a:spcPct val="0"/>
            </a:spcBef>
            <a:spcAft>
              <a:spcPct val="15000"/>
            </a:spcAft>
            <a:buChar char="••"/>
          </a:pPr>
          <a:r>
            <a:rPr lang="en-GB" sz="1600" b="1" kern="1200" dirty="0"/>
            <a:t>Conclusion</a:t>
          </a:r>
        </a:p>
        <a:p>
          <a:pPr marL="171450" lvl="1" indent="-171450" algn="l" defTabSz="711200">
            <a:lnSpc>
              <a:spcPct val="90000"/>
            </a:lnSpc>
            <a:spcBef>
              <a:spcPct val="0"/>
            </a:spcBef>
            <a:spcAft>
              <a:spcPct val="15000"/>
            </a:spcAft>
            <a:buChar char="••"/>
          </a:pPr>
          <a:r>
            <a:rPr lang="en-GB" sz="1600" b="0" kern="1200" dirty="0"/>
            <a:t>Including career ambitions</a:t>
          </a:r>
        </a:p>
      </dsp:txBody>
      <dsp:txXfrm>
        <a:off x="0" y="3911536"/>
        <a:ext cx="10415449" cy="850500"/>
      </dsp:txXfrm>
    </dsp:sp>
    <dsp:sp modelId="{C2033888-204D-44F6-96A5-19B798BB701B}">
      <dsp:nvSpPr>
        <dsp:cNvPr id="0" name=""/>
        <dsp:cNvSpPr/>
      </dsp:nvSpPr>
      <dsp:spPr>
        <a:xfrm>
          <a:off x="520772" y="3734416"/>
          <a:ext cx="7290815"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5575" tIns="0" rIns="275575" bIns="0" numCol="1" spcCol="1270" anchor="ctr" anchorCtr="0">
          <a:noAutofit/>
        </a:bodyPr>
        <a:lstStyle/>
        <a:p>
          <a:pPr lvl="0" algn="l" defTabSz="711200">
            <a:lnSpc>
              <a:spcPct val="90000"/>
            </a:lnSpc>
            <a:spcBef>
              <a:spcPct val="0"/>
            </a:spcBef>
            <a:spcAft>
              <a:spcPct val="35000"/>
            </a:spcAft>
          </a:pPr>
          <a:r>
            <a:rPr lang="en-GB" sz="1600" kern="1200" dirty="0"/>
            <a:t>Part 4</a:t>
          </a:r>
        </a:p>
      </dsp:txBody>
      <dsp:txXfrm>
        <a:off x="538065" y="3751709"/>
        <a:ext cx="7256229" cy="31965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F595BE-EB8F-40A9-BFF2-BA6A58B19B4F}">
      <dsp:nvSpPr>
        <dsp:cNvPr id="0" name=""/>
        <dsp:cNvSpPr/>
      </dsp:nvSpPr>
      <dsp:spPr>
        <a:xfrm>
          <a:off x="1833926" y="664098"/>
          <a:ext cx="4134953" cy="4134953"/>
        </a:xfrm>
        <a:prstGeom prst="blockArc">
          <a:avLst>
            <a:gd name="adj1" fmla="val 12694042"/>
            <a:gd name="adj2" fmla="val 16994089"/>
            <a:gd name="adj3" fmla="val 4521"/>
          </a:avLst>
        </a:prstGeom>
        <a:solidFill>
          <a:schemeClr val="accent1"/>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16C0CB64-16B4-401A-90EF-9BFC8162B7D0}">
      <dsp:nvSpPr>
        <dsp:cNvPr id="0" name=""/>
        <dsp:cNvSpPr/>
      </dsp:nvSpPr>
      <dsp:spPr>
        <a:xfrm>
          <a:off x="1830898" y="669010"/>
          <a:ext cx="4134953" cy="4134953"/>
        </a:xfrm>
        <a:prstGeom prst="blockArc">
          <a:avLst>
            <a:gd name="adj1" fmla="val 8587024"/>
            <a:gd name="adj2" fmla="val 12703858"/>
            <a:gd name="adj3" fmla="val 4521"/>
          </a:avLst>
        </a:prstGeom>
        <a:solidFill>
          <a:schemeClr val="accent1"/>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B2D8C173-CECA-4B12-8D78-50B02D95E20E}">
      <dsp:nvSpPr>
        <dsp:cNvPr id="0" name=""/>
        <dsp:cNvSpPr/>
      </dsp:nvSpPr>
      <dsp:spPr>
        <a:xfrm>
          <a:off x="1849560" y="704225"/>
          <a:ext cx="4134953" cy="4134953"/>
        </a:xfrm>
        <a:prstGeom prst="blockArc">
          <a:avLst>
            <a:gd name="adj1" fmla="val 4589352"/>
            <a:gd name="adj2" fmla="val 8568840"/>
            <a:gd name="adj3" fmla="val 4521"/>
          </a:avLst>
        </a:prstGeom>
        <a:solidFill>
          <a:schemeClr val="accent1"/>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A8E2253C-8B96-4789-8DAB-FC77878B9D7B}">
      <dsp:nvSpPr>
        <dsp:cNvPr id="0" name=""/>
        <dsp:cNvSpPr/>
      </dsp:nvSpPr>
      <dsp:spPr>
        <a:xfrm>
          <a:off x="2587294" y="625579"/>
          <a:ext cx="4134953" cy="4134953"/>
        </a:xfrm>
        <a:prstGeom prst="blockArc">
          <a:avLst>
            <a:gd name="adj1" fmla="val 1861653"/>
            <a:gd name="adj2" fmla="val 5896320"/>
            <a:gd name="adj3" fmla="val 4521"/>
          </a:avLst>
        </a:prstGeom>
        <a:solidFill>
          <a:schemeClr val="accent1"/>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75A1DAA5-4656-4DA5-845B-4D9D619B98AE}">
      <dsp:nvSpPr>
        <dsp:cNvPr id="0" name=""/>
        <dsp:cNvSpPr/>
      </dsp:nvSpPr>
      <dsp:spPr>
        <a:xfrm>
          <a:off x="2685270" y="477790"/>
          <a:ext cx="4134953" cy="4134953"/>
        </a:xfrm>
        <a:prstGeom prst="blockArc">
          <a:avLst>
            <a:gd name="adj1" fmla="val 19994627"/>
            <a:gd name="adj2" fmla="val 2163403"/>
            <a:gd name="adj3" fmla="val 4521"/>
          </a:avLst>
        </a:prstGeom>
        <a:solidFill>
          <a:schemeClr val="accent1"/>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F1AB2906-5803-466C-A369-A8418F9C41E7}">
      <dsp:nvSpPr>
        <dsp:cNvPr id="0" name=""/>
        <dsp:cNvSpPr/>
      </dsp:nvSpPr>
      <dsp:spPr>
        <a:xfrm>
          <a:off x="2787550" y="657213"/>
          <a:ext cx="4134953" cy="4134953"/>
        </a:xfrm>
        <a:prstGeom prst="blockArc">
          <a:avLst>
            <a:gd name="adj1" fmla="val 15356271"/>
            <a:gd name="adj2" fmla="val 19643124"/>
            <a:gd name="adj3" fmla="val 4521"/>
          </a:avLst>
        </a:prstGeom>
        <a:solidFill>
          <a:schemeClr val="accent1"/>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C38277B3-0EC6-41F8-93FF-EB4807ECEBE6}">
      <dsp:nvSpPr>
        <dsp:cNvPr id="0" name=""/>
        <dsp:cNvSpPr/>
      </dsp:nvSpPr>
      <dsp:spPr>
        <a:xfrm>
          <a:off x="3464029" y="1832973"/>
          <a:ext cx="1800008" cy="1800008"/>
        </a:xfrm>
        <a:prstGeom prst="ellipse">
          <a:avLst/>
        </a:prstGeom>
        <a:solidFill>
          <a:schemeClr val="accent1"/>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9210" tIns="0" rIns="29210" bIns="29210" numCol="1" spcCol="1270" anchor="b" anchorCtr="0">
          <a:noAutofit/>
        </a:bodyPr>
        <a:lstStyle/>
        <a:p>
          <a:pPr lvl="0" algn="ctr" defTabSz="1022350">
            <a:lnSpc>
              <a:spcPct val="90000"/>
            </a:lnSpc>
            <a:spcBef>
              <a:spcPct val="0"/>
            </a:spcBef>
            <a:spcAft>
              <a:spcPct val="35000"/>
            </a:spcAft>
          </a:pPr>
          <a:endParaRPr lang="en-GB" sz="2300" b="0" kern="1200" dirty="0"/>
        </a:p>
        <a:p>
          <a:pPr lvl="0" algn="ctr" defTabSz="1022350">
            <a:lnSpc>
              <a:spcPct val="90000"/>
            </a:lnSpc>
            <a:spcBef>
              <a:spcPct val="0"/>
            </a:spcBef>
            <a:spcAft>
              <a:spcPct val="35000"/>
            </a:spcAft>
          </a:pPr>
          <a:r>
            <a:rPr lang="en-GB" sz="1800" b="0" kern="1200" dirty="0"/>
            <a:t>What your Teacher  / Personal Tutor will write about</a:t>
          </a:r>
        </a:p>
      </dsp:txBody>
      <dsp:txXfrm>
        <a:off x="3727634" y="2096578"/>
        <a:ext cx="1272798" cy="1272798"/>
      </dsp:txXfrm>
    </dsp:sp>
    <dsp:sp modelId="{FE26B794-981A-4DFB-82E8-910C7C9583AA}">
      <dsp:nvSpPr>
        <dsp:cNvPr id="0" name=""/>
        <dsp:cNvSpPr/>
      </dsp:nvSpPr>
      <dsp:spPr>
        <a:xfrm>
          <a:off x="3464040" y="-135496"/>
          <a:ext cx="1799993" cy="1799993"/>
        </a:xfrm>
        <a:prstGeom prst="ellipse">
          <a:avLst/>
        </a:prstGeom>
        <a:solidFill>
          <a:srgbClr val="D72D2D"/>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kern="1200" dirty="0"/>
            <a:t>Your academic achievements</a:t>
          </a:r>
        </a:p>
      </dsp:txBody>
      <dsp:txXfrm>
        <a:off x="3727643" y="128107"/>
        <a:ext cx="1272787" cy="1272787"/>
      </dsp:txXfrm>
    </dsp:sp>
    <dsp:sp modelId="{C1E6B4EA-0237-4F0C-BFA1-9DA5C2F3C3CD}">
      <dsp:nvSpPr>
        <dsp:cNvPr id="0" name=""/>
        <dsp:cNvSpPr/>
      </dsp:nvSpPr>
      <dsp:spPr>
        <a:xfrm>
          <a:off x="5657135" y="735540"/>
          <a:ext cx="1799993" cy="1799993"/>
        </a:xfrm>
        <a:prstGeom prst="ellipse">
          <a:avLst/>
        </a:prstGeom>
        <a:solidFill>
          <a:srgbClr val="424A4F"/>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kern="1200" dirty="0"/>
            <a:t>Your academic potential</a:t>
          </a:r>
        </a:p>
      </dsp:txBody>
      <dsp:txXfrm>
        <a:off x="5920738" y="999143"/>
        <a:ext cx="1272787" cy="1272787"/>
      </dsp:txXfrm>
    </dsp:sp>
    <dsp:sp modelId="{57BCB3D6-8D0B-4A00-A81F-53D9A9A33DB8}">
      <dsp:nvSpPr>
        <dsp:cNvPr id="0" name=""/>
        <dsp:cNvSpPr/>
      </dsp:nvSpPr>
      <dsp:spPr>
        <a:xfrm>
          <a:off x="5486391" y="2834652"/>
          <a:ext cx="1799993" cy="1799993"/>
        </a:xfrm>
        <a:prstGeom prst="ellipse">
          <a:avLst/>
        </a:prstGeom>
        <a:solidFill>
          <a:srgbClr val="D72D2D"/>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kern="1200" dirty="0"/>
            <a:t>Why you are suited to your chosen subject</a:t>
          </a:r>
        </a:p>
      </dsp:txBody>
      <dsp:txXfrm>
        <a:off x="5749994" y="3098255"/>
        <a:ext cx="1272787" cy="1272787"/>
      </dsp:txXfrm>
    </dsp:sp>
    <dsp:sp modelId="{59A990C5-7511-4A08-BCEC-449657FBF908}">
      <dsp:nvSpPr>
        <dsp:cNvPr id="0" name=""/>
        <dsp:cNvSpPr/>
      </dsp:nvSpPr>
      <dsp:spPr>
        <a:xfrm>
          <a:off x="3464044" y="3792781"/>
          <a:ext cx="1799993" cy="1799993"/>
        </a:xfrm>
        <a:prstGeom prst="ellipse">
          <a:avLst/>
        </a:prstGeom>
        <a:solidFill>
          <a:srgbClr val="424A4F"/>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kern="1200" dirty="0"/>
            <a:t>Your personal qualities</a:t>
          </a:r>
        </a:p>
      </dsp:txBody>
      <dsp:txXfrm>
        <a:off x="3727647" y="4056384"/>
        <a:ext cx="1272787" cy="1272787"/>
      </dsp:txXfrm>
    </dsp:sp>
    <dsp:sp modelId="{C02C7A9E-8D4C-4D0B-897A-571E494E02A4}">
      <dsp:nvSpPr>
        <dsp:cNvPr id="0" name=""/>
        <dsp:cNvSpPr/>
      </dsp:nvSpPr>
      <dsp:spPr>
        <a:xfrm>
          <a:off x="1382057" y="3049305"/>
          <a:ext cx="1799993" cy="1799993"/>
        </a:xfrm>
        <a:prstGeom prst="ellipse">
          <a:avLst/>
        </a:prstGeom>
        <a:solidFill>
          <a:srgbClr val="D72D2D"/>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kern="1200" dirty="0"/>
            <a:t>Your personal achievements</a:t>
          </a:r>
        </a:p>
      </dsp:txBody>
      <dsp:txXfrm>
        <a:off x="1645660" y="3312908"/>
        <a:ext cx="1272787" cy="1272787"/>
      </dsp:txXfrm>
    </dsp:sp>
    <dsp:sp modelId="{EC40DE0C-4C0D-4FEB-9D91-810B39156C15}">
      <dsp:nvSpPr>
        <dsp:cNvPr id="0" name=""/>
        <dsp:cNvSpPr/>
      </dsp:nvSpPr>
      <dsp:spPr>
        <a:xfrm>
          <a:off x="1279679" y="773716"/>
          <a:ext cx="1799993" cy="1799993"/>
        </a:xfrm>
        <a:prstGeom prst="ellipse">
          <a:avLst/>
        </a:prstGeom>
        <a:solidFill>
          <a:srgbClr val="424A4F"/>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kern="1200" dirty="0"/>
            <a:t>Any other factors that might influence your performance</a:t>
          </a:r>
        </a:p>
      </dsp:txBody>
      <dsp:txXfrm>
        <a:off x="1543282" y="1037319"/>
        <a:ext cx="1272787" cy="127278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8B2A9B-3183-4753-953D-616A2D90C284}">
      <dsp:nvSpPr>
        <dsp:cNvPr id="0" name=""/>
        <dsp:cNvSpPr/>
      </dsp:nvSpPr>
      <dsp:spPr>
        <a:xfrm>
          <a:off x="546328"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Register </a:t>
          </a:r>
          <a:endParaRPr lang="en-GB" sz="2100" kern="1200" dirty="0"/>
        </a:p>
      </dsp:txBody>
      <dsp:txXfrm>
        <a:off x="579134" y="35970"/>
        <a:ext cx="1801184" cy="1054466"/>
      </dsp:txXfrm>
    </dsp:sp>
    <dsp:sp modelId="{D6CF9AF4-F83A-4FF5-A3BA-53398471C52F}">
      <dsp:nvSpPr>
        <dsp:cNvPr id="0" name=""/>
        <dsp:cNvSpPr/>
      </dsp:nvSpPr>
      <dsp:spPr>
        <a:xfrm>
          <a:off x="2577403" y="331720"/>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2577403" y="424313"/>
        <a:ext cx="277032" cy="277779"/>
      </dsp:txXfrm>
    </dsp:sp>
    <dsp:sp modelId="{37DE4DAB-CEF6-45DF-BBA8-423F02E70EB8}">
      <dsp:nvSpPr>
        <dsp:cNvPr id="0" name=""/>
        <dsp:cNvSpPr/>
      </dsp:nvSpPr>
      <dsp:spPr>
        <a:xfrm>
          <a:off x="3159843"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Personal details </a:t>
          </a:r>
          <a:endParaRPr lang="en-GB" sz="2100" kern="1200" dirty="0"/>
        </a:p>
      </dsp:txBody>
      <dsp:txXfrm>
        <a:off x="3192649" y="35970"/>
        <a:ext cx="1801184" cy="1054466"/>
      </dsp:txXfrm>
    </dsp:sp>
    <dsp:sp modelId="{02342FF1-07A8-4DB1-ABD9-7588207825DA}">
      <dsp:nvSpPr>
        <dsp:cNvPr id="0" name=""/>
        <dsp:cNvSpPr/>
      </dsp:nvSpPr>
      <dsp:spPr>
        <a:xfrm>
          <a:off x="5190918" y="331720"/>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5190918" y="424313"/>
        <a:ext cx="277032" cy="277779"/>
      </dsp:txXfrm>
    </dsp:sp>
    <dsp:sp modelId="{0D912963-DF80-4C33-9A10-E1643E883785}">
      <dsp:nvSpPr>
        <dsp:cNvPr id="0" name=""/>
        <dsp:cNvSpPr/>
      </dsp:nvSpPr>
      <dsp:spPr>
        <a:xfrm>
          <a:off x="5773359"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Additional information </a:t>
          </a:r>
          <a:endParaRPr lang="en-GB" sz="2100" kern="1200" dirty="0"/>
        </a:p>
      </dsp:txBody>
      <dsp:txXfrm>
        <a:off x="5806165" y="35970"/>
        <a:ext cx="1801184" cy="1054466"/>
      </dsp:txXfrm>
    </dsp:sp>
    <dsp:sp modelId="{346B9192-02CA-4EE7-B294-CC7C688DC539}">
      <dsp:nvSpPr>
        <dsp:cNvPr id="0" name=""/>
        <dsp:cNvSpPr/>
      </dsp:nvSpPr>
      <dsp:spPr>
        <a:xfrm>
          <a:off x="7804434" y="331720"/>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7804434" y="424313"/>
        <a:ext cx="277032" cy="277779"/>
      </dsp:txXfrm>
    </dsp:sp>
    <dsp:sp modelId="{8A389D56-AC18-4E9F-A117-1E3038802A1A}">
      <dsp:nvSpPr>
        <dsp:cNvPr id="0" name=""/>
        <dsp:cNvSpPr/>
      </dsp:nvSpPr>
      <dsp:spPr>
        <a:xfrm>
          <a:off x="8386875" y="3164"/>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Choices </a:t>
          </a:r>
          <a:endParaRPr lang="en-GB" sz="2100" kern="1200" dirty="0"/>
        </a:p>
      </dsp:txBody>
      <dsp:txXfrm>
        <a:off x="8419681" y="35970"/>
        <a:ext cx="1801184" cy="1054466"/>
      </dsp:txXfrm>
    </dsp:sp>
    <dsp:sp modelId="{F49FC9DE-24F2-4BBD-9770-3234590F4FE9}">
      <dsp:nvSpPr>
        <dsp:cNvPr id="0" name=""/>
        <dsp:cNvSpPr/>
      </dsp:nvSpPr>
      <dsp:spPr>
        <a:xfrm rot="5392035">
          <a:off x="9130224" y="1243449"/>
          <a:ext cx="384322"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a:p>
      </dsp:txBody>
      <dsp:txXfrm rot="-5400000">
        <a:off x="9183362" y="1282771"/>
        <a:ext cx="277779" cy="269025"/>
      </dsp:txXfrm>
    </dsp:sp>
    <dsp:sp modelId="{C377FC98-DA9D-458A-A32A-9CF7987731F1}">
      <dsp:nvSpPr>
        <dsp:cNvPr id="0" name=""/>
        <dsp:cNvSpPr/>
      </dsp:nvSpPr>
      <dsp:spPr>
        <a:xfrm>
          <a:off x="8391149" y="184837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Education</a:t>
          </a:r>
          <a:endParaRPr lang="en-GB" sz="2100" kern="1200" dirty="0"/>
        </a:p>
      </dsp:txBody>
      <dsp:txXfrm>
        <a:off x="8423955" y="1881183"/>
        <a:ext cx="1801184" cy="1054466"/>
      </dsp:txXfrm>
    </dsp:sp>
    <dsp:sp modelId="{CD3FB081-991C-4E0A-81F0-9427EE8293D7}">
      <dsp:nvSpPr>
        <dsp:cNvPr id="0" name=""/>
        <dsp:cNvSpPr/>
      </dsp:nvSpPr>
      <dsp:spPr>
        <a:xfrm rot="10771656">
          <a:off x="7827897" y="2187632"/>
          <a:ext cx="39804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10800000">
        <a:off x="7947307" y="2279733"/>
        <a:ext cx="278628" cy="277779"/>
      </dsp:txXfrm>
    </dsp:sp>
    <dsp:sp modelId="{A8D10563-FCEC-4EFF-ABAA-45BD87B964BA}">
      <dsp:nvSpPr>
        <dsp:cNvPr id="0" name=""/>
        <dsp:cNvSpPr/>
      </dsp:nvSpPr>
      <dsp:spPr>
        <a:xfrm>
          <a:off x="5773359" y="1869960"/>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Employment</a:t>
          </a:r>
          <a:endParaRPr lang="en-GB" sz="2100" kern="1200" dirty="0"/>
        </a:p>
      </dsp:txBody>
      <dsp:txXfrm>
        <a:off x="5806165" y="1902766"/>
        <a:ext cx="1801184" cy="1054466"/>
      </dsp:txXfrm>
    </dsp:sp>
    <dsp:sp modelId="{7F13FCB6-5AB7-4C4E-9E97-7601583C16C7}">
      <dsp:nvSpPr>
        <dsp:cNvPr id="0" name=""/>
        <dsp:cNvSpPr/>
      </dsp:nvSpPr>
      <dsp:spPr>
        <a:xfrm rot="10800000">
          <a:off x="5213320" y="2198517"/>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10800000">
        <a:off x="5332048" y="2291110"/>
        <a:ext cx="277032" cy="277779"/>
      </dsp:txXfrm>
    </dsp:sp>
    <dsp:sp modelId="{203E1920-BBDA-4056-A0BF-EB85A21269C3}">
      <dsp:nvSpPr>
        <dsp:cNvPr id="0" name=""/>
        <dsp:cNvSpPr/>
      </dsp:nvSpPr>
      <dsp:spPr>
        <a:xfrm>
          <a:off x="3159843" y="1869960"/>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a:t>Personal Statement</a:t>
          </a:r>
        </a:p>
      </dsp:txBody>
      <dsp:txXfrm>
        <a:off x="3192649" y="1902766"/>
        <a:ext cx="1801184" cy="1054466"/>
      </dsp:txXfrm>
    </dsp:sp>
    <dsp:sp modelId="{D151B116-8B45-4579-B45D-B599FC00DE46}">
      <dsp:nvSpPr>
        <dsp:cNvPr id="0" name=""/>
        <dsp:cNvSpPr/>
      </dsp:nvSpPr>
      <dsp:spPr>
        <a:xfrm rot="10800000">
          <a:off x="2599804" y="2198517"/>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10800000">
        <a:off x="2718532" y="2291110"/>
        <a:ext cx="277032" cy="277779"/>
      </dsp:txXfrm>
    </dsp:sp>
    <dsp:sp modelId="{8960D529-FFE1-4223-A026-D53D40FCEF94}">
      <dsp:nvSpPr>
        <dsp:cNvPr id="0" name=""/>
        <dsp:cNvSpPr/>
      </dsp:nvSpPr>
      <dsp:spPr>
        <a:xfrm>
          <a:off x="546328" y="1869960"/>
          <a:ext cx="1866796" cy="1120078"/>
        </a:xfrm>
        <a:prstGeom prst="roundRect">
          <a:avLst>
            <a:gd name="adj" fmla="val 10000"/>
          </a:avLst>
        </a:prstGeom>
        <a:solidFill>
          <a:schemeClr val="accent1">
            <a:hueOff val="0"/>
            <a:satOff val="0"/>
            <a:lumOff val="0"/>
            <a:alphaOff val="0"/>
          </a:schemeClr>
        </a:solidFill>
        <a:ln w="19050" cap="flat" cmpd="sng" algn="ctr">
          <a:solidFill>
            <a:srgbClr val="ED6708"/>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Reference</a:t>
          </a:r>
          <a:endParaRPr lang="en-GB" sz="2100" kern="1200" dirty="0"/>
        </a:p>
      </dsp:txBody>
      <dsp:txXfrm>
        <a:off x="579134" y="1902766"/>
        <a:ext cx="1801184" cy="1054466"/>
      </dsp:txXfrm>
    </dsp:sp>
    <dsp:sp modelId="{D990BA01-7A8E-4E1F-AF95-82C7662E5D44}">
      <dsp:nvSpPr>
        <dsp:cNvPr id="0" name=""/>
        <dsp:cNvSpPr/>
      </dsp:nvSpPr>
      <dsp:spPr>
        <a:xfrm rot="5400000">
          <a:off x="1281846" y="31207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rot="-5400000">
        <a:off x="1340837" y="3154316"/>
        <a:ext cx="277779" cy="277032"/>
      </dsp:txXfrm>
    </dsp:sp>
    <dsp:sp modelId="{6CA91E45-13AF-4CE5-BC8D-FEC346337AE8}">
      <dsp:nvSpPr>
        <dsp:cNvPr id="0" name=""/>
        <dsp:cNvSpPr/>
      </dsp:nvSpPr>
      <dsp:spPr>
        <a:xfrm>
          <a:off x="546328"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a:t>Declaration</a:t>
          </a:r>
        </a:p>
      </dsp:txBody>
      <dsp:txXfrm>
        <a:off x="579134" y="3769563"/>
        <a:ext cx="1801184" cy="1054466"/>
      </dsp:txXfrm>
    </dsp:sp>
    <dsp:sp modelId="{7C71F876-173E-49A3-9956-D4AC7964658A}">
      <dsp:nvSpPr>
        <dsp:cNvPr id="0" name=""/>
        <dsp:cNvSpPr/>
      </dsp:nvSpPr>
      <dsp:spPr>
        <a:xfrm>
          <a:off x="2577403" y="40653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2577403" y="4157907"/>
        <a:ext cx="277032" cy="277779"/>
      </dsp:txXfrm>
    </dsp:sp>
    <dsp:sp modelId="{5C2CAE18-1AB3-4E2C-92CE-8E11C84857DD}">
      <dsp:nvSpPr>
        <dsp:cNvPr id="0" name=""/>
        <dsp:cNvSpPr/>
      </dsp:nvSpPr>
      <dsp:spPr>
        <a:xfrm>
          <a:off x="3159843"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a:t>Payment</a:t>
          </a:r>
        </a:p>
      </dsp:txBody>
      <dsp:txXfrm>
        <a:off x="3192649" y="3769563"/>
        <a:ext cx="1801184" cy="1054466"/>
      </dsp:txXfrm>
    </dsp:sp>
    <dsp:sp modelId="{0A3E050A-6D22-4DE1-8044-A45F0C19E614}">
      <dsp:nvSpPr>
        <dsp:cNvPr id="0" name=""/>
        <dsp:cNvSpPr/>
      </dsp:nvSpPr>
      <dsp:spPr>
        <a:xfrm>
          <a:off x="5190918" y="40653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5190918" y="4157907"/>
        <a:ext cx="277032" cy="277779"/>
      </dsp:txXfrm>
    </dsp:sp>
    <dsp:sp modelId="{C9D364F5-10CD-4A8B-B4BB-5F80447EDA5F}">
      <dsp:nvSpPr>
        <dsp:cNvPr id="0" name=""/>
        <dsp:cNvSpPr/>
      </dsp:nvSpPr>
      <dsp:spPr>
        <a:xfrm>
          <a:off x="5773359" y="3736757"/>
          <a:ext cx="1866796" cy="1120078"/>
        </a:xfrm>
        <a:prstGeom prst="roundRect">
          <a:avLst>
            <a:gd name="adj" fmla="val 10000"/>
          </a:avLst>
        </a:prstGeom>
        <a:solidFill>
          <a:srgbClr val="424A4F"/>
        </a:solidFill>
        <a:ln w="57150" cap="flat" cmpd="sng" algn="ctr">
          <a:solidFill>
            <a:srgbClr val="9857AE"/>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a:t>Application sent</a:t>
          </a:r>
        </a:p>
      </dsp:txBody>
      <dsp:txXfrm>
        <a:off x="5806165" y="3769563"/>
        <a:ext cx="1801184" cy="1054466"/>
      </dsp:txXfrm>
    </dsp:sp>
    <dsp:sp modelId="{87F50147-2E21-4315-B80B-63E416DACB54}">
      <dsp:nvSpPr>
        <dsp:cNvPr id="0" name=""/>
        <dsp:cNvSpPr/>
      </dsp:nvSpPr>
      <dsp:spPr>
        <a:xfrm>
          <a:off x="7804434" y="4065314"/>
          <a:ext cx="395760" cy="46296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GB" sz="1700" kern="1200" dirty="0"/>
        </a:p>
      </dsp:txBody>
      <dsp:txXfrm>
        <a:off x="7804434" y="4157907"/>
        <a:ext cx="277032" cy="277779"/>
      </dsp:txXfrm>
    </dsp:sp>
    <dsp:sp modelId="{66EE6C82-91BF-4AE5-9221-ED1BF33504FE}">
      <dsp:nvSpPr>
        <dsp:cNvPr id="0" name=""/>
        <dsp:cNvSpPr/>
      </dsp:nvSpPr>
      <dsp:spPr>
        <a:xfrm>
          <a:off x="8386875" y="3736757"/>
          <a:ext cx="1866796" cy="11200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a:t>Track application status </a:t>
          </a:r>
          <a:endParaRPr lang="en-GB" sz="2100" kern="1200" dirty="0"/>
        </a:p>
      </dsp:txBody>
      <dsp:txXfrm>
        <a:off x="8419681" y="3769563"/>
        <a:ext cx="1801184" cy="105446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FE6082-3706-455F-86A2-4C063BF82FE6}">
      <dsp:nvSpPr>
        <dsp:cNvPr id="0" name=""/>
        <dsp:cNvSpPr/>
      </dsp:nvSpPr>
      <dsp:spPr>
        <a:xfrm>
          <a:off x="0" y="2238702"/>
          <a:ext cx="11155052" cy="0"/>
        </a:xfrm>
        <a:prstGeom prst="line">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tailEnd type="triangle" w="lg" len="lg"/>
        </a:ln>
        <a:effectLst/>
      </dsp:spPr>
      <dsp:style>
        <a:lnRef idx="2">
          <a:scrgbClr r="0" g="0" b="0"/>
        </a:lnRef>
        <a:fillRef idx="1">
          <a:scrgbClr r="0" g="0" b="0"/>
        </a:fillRef>
        <a:effectRef idx="0">
          <a:scrgbClr r="0" g="0" b="0"/>
        </a:effectRef>
        <a:fontRef idx="minor"/>
      </dsp:style>
    </dsp:sp>
    <dsp:sp modelId="{E418AAF2-C18E-4DEC-9F05-19B7E5B5BC79}">
      <dsp:nvSpPr>
        <dsp:cNvPr id="0" name=""/>
        <dsp:cNvSpPr/>
      </dsp:nvSpPr>
      <dsp:spPr>
        <a:xfrm rot="8100000">
          <a:off x="75921" y="515933"/>
          <a:ext cx="329264" cy="329264"/>
        </a:xfrm>
        <a:prstGeom prst="teardrop">
          <a:avLst>
            <a:gd name="adj" fmla="val 115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271A71-0B90-408A-8E30-2902728DD50E}">
      <dsp:nvSpPr>
        <dsp:cNvPr id="0" name=""/>
        <dsp:cNvSpPr/>
      </dsp:nvSpPr>
      <dsp:spPr>
        <a:xfrm>
          <a:off x="112500" y="552511"/>
          <a:ext cx="256107" cy="256107"/>
        </a:xfrm>
        <a:prstGeom prst="ellipse">
          <a:avLst/>
        </a:prstGeom>
        <a:solidFill>
          <a:schemeClr val="lt1">
            <a:alpha val="9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sp>
    <dsp:sp modelId="{7C60652A-EB90-4228-89C1-7DC562D23564}">
      <dsp:nvSpPr>
        <dsp:cNvPr id="0" name=""/>
        <dsp:cNvSpPr/>
      </dsp:nvSpPr>
      <dsp:spPr>
        <a:xfrm>
          <a:off x="473379" y="913390"/>
          <a:ext cx="3089692" cy="13253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95250" rIns="95250" bIns="142875" numCol="1" spcCol="1270" anchor="t" anchorCtr="0">
          <a:noAutofit/>
        </a:bodyPr>
        <a:lstStyle/>
        <a:p>
          <a:pPr lvl="0" algn="l" defTabSz="666750">
            <a:lnSpc>
              <a:spcPct val="90000"/>
            </a:lnSpc>
            <a:spcBef>
              <a:spcPct val="0"/>
            </a:spcBef>
            <a:spcAft>
              <a:spcPct val="35000"/>
            </a:spcAft>
          </a:pPr>
          <a:r>
            <a:rPr lang="en-US" sz="1500" kern="1200"/>
            <a:t>Research and attend open days </a:t>
          </a:r>
        </a:p>
      </dsp:txBody>
      <dsp:txXfrm>
        <a:off x="473379" y="913390"/>
        <a:ext cx="3089692" cy="1325311"/>
      </dsp:txXfrm>
    </dsp:sp>
    <dsp:sp modelId="{F2AACCC9-B6D7-4DC3-BC24-119EC08B986F}">
      <dsp:nvSpPr>
        <dsp:cNvPr id="0" name=""/>
        <dsp:cNvSpPr/>
      </dsp:nvSpPr>
      <dsp:spPr>
        <a:xfrm>
          <a:off x="473379" y="447740"/>
          <a:ext cx="3089692" cy="465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27000" bIns="0" numCol="1" spcCol="1270" anchor="ctr" anchorCtr="0">
          <a:noAutofit/>
        </a:bodyPr>
        <a:lstStyle/>
        <a:p>
          <a:pPr lvl="0" algn="l" defTabSz="889000">
            <a:lnSpc>
              <a:spcPct val="90000"/>
            </a:lnSpc>
            <a:spcBef>
              <a:spcPct val="0"/>
            </a:spcBef>
            <a:spcAft>
              <a:spcPct val="35000"/>
            </a:spcAft>
            <a:defRPr b="1"/>
          </a:pPr>
          <a:r>
            <a:rPr lang="en-US" sz="2000" kern="1200"/>
            <a:t>Summer</a:t>
          </a:r>
        </a:p>
      </dsp:txBody>
      <dsp:txXfrm>
        <a:off x="473379" y="447740"/>
        <a:ext cx="3089692" cy="465650"/>
      </dsp:txXfrm>
    </dsp:sp>
    <dsp:sp modelId="{1AFE8E93-A730-495B-9887-D3D6DD1AA7D2}">
      <dsp:nvSpPr>
        <dsp:cNvPr id="0" name=""/>
        <dsp:cNvSpPr/>
      </dsp:nvSpPr>
      <dsp:spPr>
        <a:xfrm>
          <a:off x="240553" y="913390"/>
          <a:ext cx="0" cy="1325311"/>
        </a:xfrm>
        <a:prstGeom prst="line">
          <a:avLst/>
        </a:prstGeom>
        <a:noFill/>
        <a:ln w="12700"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EFCCCB90-84DC-4C7A-BFB5-3C5A94C8037D}">
      <dsp:nvSpPr>
        <dsp:cNvPr id="0" name=""/>
        <dsp:cNvSpPr/>
      </dsp:nvSpPr>
      <dsp:spPr>
        <a:xfrm>
          <a:off x="197774" y="2196793"/>
          <a:ext cx="83817" cy="83817"/>
        </a:xfrm>
        <a:prstGeom prst="ellipse">
          <a:avLst/>
        </a:prstGeom>
        <a:solidFill>
          <a:schemeClr val="accent1">
            <a:hueOff val="0"/>
            <a:satOff val="0"/>
            <a:lumOff val="0"/>
            <a:alphaOff val="0"/>
          </a:schemeClr>
        </a:solidFill>
        <a:ln w="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7FCC0D4-F36E-4587-A07B-0D5709C2FF0B}">
      <dsp:nvSpPr>
        <dsp:cNvPr id="0" name=""/>
        <dsp:cNvSpPr/>
      </dsp:nvSpPr>
      <dsp:spPr>
        <a:xfrm rot="18900000">
          <a:off x="1930189" y="3632207"/>
          <a:ext cx="329264" cy="329264"/>
        </a:xfrm>
        <a:prstGeom prst="teardrop">
          <a:avLst>
            <a:gd name="adj" fmla="val 115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7142B74-EFF7-4B9B-AE53-B02603DFF062}">
      <dsp:nvSpPr>
        <dsp:cNvPr id="0" name=""/>
        <dsp:cNvSpPr/>
      </dsp:nvSpPr>
      <dsp:spPr>
        <a:xfrm>
          <a:off x="1966768" y="3668785"/>
          <a:ext cx="256107" cy="256107"/>
        </a:xfrm>
        <a:prstGeom prst="ellipse">
          <a:avLst/>
        </a:prstGeom>
        <a:solidFill>
          <a:schemeClr val="lt1">
            <a:alpha val="9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sp>
    <dsp:sp modelId="{98FEB0B1-DEF2-43C3-AFF0-24C52BC63198}">
      <dsp:nvSpPr>
        <dsp:cNvPr id="0" name=""/>
        <dsp:cNvSpPr/>
      </dsp:nvSpPr>
      <dsp:spPr>
        <a:xfrm>
          <a:off x="2327647" y="2238702"/>
          <a:ext cx="3089692" cy="13253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42875" rIns="0" bIns="95250" numCol="1" spcCol="1270" anchor="b" anchorCtr="0">
          <a:noAutofit/>
        </a:bodyPr>
        <a:lstStyle/>
        <a:p>
          <a:pPr lvl="0" algn="l" defTabSz="666750">
            <a:lnSpc>
              <a:spcPct val="90000"/>
            </a:lnSpc>
            <a:spcBef>
              <a:spcPct val="0"/>
            </a:spcBef>
            <a:spcAft>
              <a:spcPct val="35000"/>
            </a:spcAft>
          </a:pPr>
          <a:r>
            <a:rPr lang="en-US" sz="1500" kern="1200"/>
            <a:t>UCAS opens</a:t>
          </a:r>
        </a:p>
      </dsp:txBody>
      <dsp:txXfrm>
        <a:off x="2327647" y="2238702"/>
        <a:ext cx="3089692" cy="1325311"/>
      </dsp:txXfrm>
    </dsp:sp>
    <dsp:sp modelId="{E710F4C5-AB43-4869-80AA-30A8EC51A48C}">
      <dsp:nvSpPr>
        <dsp:cNvPr id="0" name=""/>
        <dsp:cNvSpPr/>
      </dsp:nvSpPr>
      <dsp:spPr>
        <a:xfrm>
          <a:off x="2327647" y="3564014"/>
          <a:ext cx="3089692" cy="465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27000" bIns="0" numCol="1" spcCol="1270" anchor="ctr" anchorCtr="0">
          <a:noAutofit/>
        </a:bodyPr>
        <a:lstStyle/>
        <a:p>
          <a:pPr lvl="0" algn="l" defTabSz="889000">
            <a:lnSpc>
              <a:spcPct val="90000"/>
            </a:lnSpc>
            <a:spcBef>
              <a:spcPct val="0"/>
            </a:spcBef>
            <a:spcAft>
              <a:spcPct val="35000"/>
            </a:spcAft>
            <a:defRPr b="1"/>
          </a:pPr>
          <a:r>
            <a:rPr lang="en-US" sz="2000" kern="1200"/>
            <a:t>September</a:t>
          </a:r>
        </a:p>
      </dsp:txBody>
      <dsp:txXfrm>
        <a:off x="2327647" y="3564014"/>
        <a:ext cx="3089692" cy="465650"/>
      </dsp:txXfrm>
    </dsp:sp>
    <dsp:sp modelId="{7C092E0B-93FF-4C87-8F36-F2019719C227}">
      <dsp:nvSpPr>
        <dsp:cNvPr id="0" name=""/>
        <dsp:cNvSpPr/>
      </dsp:nvSpPr>
      <dsp:spPr>
        <a:xfrm>
          <a:off x="2094822" y="2238702"/>
          <a:ext cx="0" cy="1325311"/>
        </a:xfrm>
        <a:prstGeom prst="line">
          <a:avLst/>
        </a:prstGeom>
        <a:noFill/>
        <a:ln w="12700"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68D9E49C-3415-4326-9DD0-506123658625}">
      <dsp:nvSpPr>
        <dsp:cNvPr id="0" name=""/>
        <dsp:cNvSpPr/>
      </dsp:nvSpPr>
      <dsp:spPr>
        <a:xfrm>
          <a:off x="2052042" y="2196793"/>
          <a:ext cx="83817" cy="83817"/>
        </a:xfrm>
        <a:prstGeom prst="ellipse">
          <a:avLst/>
        </a:prstGeom>
        <a:solidFill>
          <a:schemeClr val="accent1">
            <a:hueOff val="0"/>
            <a:satOff val="0"/>
            <a:lumOff val="0"/>
            <a:alphaOff val="0"/>
          </a:schemeClr>
        </a:solidFill>
        <a:ln w="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0B2362-333B-466E-8DAE-79C77155EEF4}">
      <dsp:nvSpPr>
        <dsp:cNvPr id="0" name=""/>
        <dsp:cNvSpPr/>
      </dsp:nvSpPr>
      <dsp:spPr>
        <a:xfrm rot="8100000">
          <a:off x="3784458" y="515933"/>
          <a:ext cx="329264" cy="329264"/>
        </a:xfrm>
        <a:prstGeom prst="teardrop">
          <a:avLst>
            <a:gd name="adj" fmla="val 115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300878F-F0D1-4C0D-8547-745F4A4A664C}">
      <dsp:nvSpPr>
        <dsp:cNvPr id="0" name=""/>
        <dsp:cNvSpPr/>
      </dsp:nvSpPr>
      <dsp:spPr>
        <a:xfrm>
          <a:off x="3821036" y="552511"/>
          <a:ext cx="256107" cy="256107"/>
        </a:xfrm>
        <a:prstGeom prst="ellipse">
          <a:avLst/>
        </a:prstGeom>
        <a:solidFill>
          <a:schemeClr val="lt1">
            <a:alpha val="9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sp>
    <dsp:sp modelId="{2DC5C577-68A8-494F-AEED-1A645DC41DC5}">
      <dsp:nvSpPr>
        <dsp:cNvPr id="0" name=""/>
        <dsp:cNvSpPr/>
      </dsp:nvSpPr>
      <dsp:spPr>
        <a:xfrm>
          <a:off x="4181915" y="913390"/>
          <a:ext cx="3089692" cy="13253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95250" rIns="95250" bIns="142875" numCol="1" spcCol="1270" anchor="t" anchorCtr="0">
          <a:noAutofit/>
        </a:bodyPr>
        <a:lstStyle/>
        <a:p>
          <a:pPr lvl="0" algn="l" defTabSz="666750">
            <a:lnSpc>
              <a:spcPct val="90000"/>
            </a:lnSpc>
            <a:spcBef>
              <a:spcPct val="0"/>
            </a:spcBef>
            <a:spcAft>
              <a:spcPct val="35000"/>
            </a:spcAft>
          </a:pPr>
          <a:r>
            <a:rPr lang="en-US" sz="1500" kern="1200"/>
            <a:t>Deadline for Medicine, Veterinary and Dentistry and Oxford or Cambridge universities</a:t>
          </a:r>
        </a:p>
      </dsp:txBody>
      <dsp:txXfrm>
        <a:off x="4181915" y="913390"/>
        <a:ext cx="3089692" cy="1325311"/>
      </dsp:txXfrm>
    </dsp:sp>
    <dsp:sp modelId="{A9D6D511-A0C0-4128-BE53-882C64847662}">
      <dsp:nvSpPr>
        <dsp:cNvPr id="0" name=""/>
        <dsp:cNvSpPr/>
      </dsp:nvSpPr>
      <dsp:spPr>
        <a:xfrm>
          <a:off x="4181915" y="447740"/>
          <a:ext cx="3089692" cy="465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27000" bIns="0" numCol="1" spcCol="1270" anchor="ctr" anchorCtr="0">
          <a:noAutofit/>
        </a:bodyPr>
        <a:lstStyle/>
        <a:p>
          <a:pPr lvl="0" algn="l" defTabSz="889000">
            <a:lnSpc>
              <a:spcPct val="90000"/>
            </a:lnSpc>
            <a:spcBef>
              <a:spcPct val="0"/>
            </a:spcBef>
            <a:spcAft>
              <a:spcPct val="35000"/>
            </a:spcAft>
            <a:defRPr b="1"/>
          </a:pPr>
          <a:r>
            <a:rPr lang="en-US" sz="2000" kern="1200" dirty="0"/>
            <a:t>15 October</a:t>
          </a:r>
        </a:p>
      </dsp:txBody>
      <dsp:txXfrm>
        <a:off x="4181915" y="447740"/>
        <a:ext cx="3089692" cy="465650"/>
      </dsp:txXfrm>
    </dsp:sp>
    <dsp:sp modelId="{74EF0CDF-8E70-48DB-BC84-02E85218CDE7}">
      <dsp:nvSpPr>
        <dsp:cNvPr id="0" name=""/>
        <dsp:cNvSpPr/>
      </dsp:nvSpPr>
      <dsp:spPr>
        <a:xfrm>
          <a:off x="3949090" y="913390"/>
          <a:ext cx="0" cy="1325311"/>
        </a:xfrm>
        <a:prstGeom prst="line">
          <a:avLst/>
        </a:prstGeom>
        <a:noFill/>
        <a:ln w="12700"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CC542AF7-2E8C-4E19-BF06-1290C2AADD57}">
      <dsp:nvSpPr>
        <dsp:cNvPr id="0" name=""/>
        <dsp:cNvSpPr/>
      </dsp:nvSpPr>
      <dsp:spPr>
        <a:xfrm>
          <a:off x="3906310" y="2196793"/>
          <a:ext cx="83817" cy="83817"/>
        </a:xfrm>
        <a:prstGeom prst="ellipse">
          <a:avLst/>
        </a:prstGeom>
        <a:solidFill>
          <a:schemeClr val="accent1">
            <a:hueOff val="0"/>
            <a:satOff val="0"/>
            <a:lumOff val="0"/>
            <a:alphaOff val="0"/>
          </a:schemeClr>
        </a:solidFill>
        <a:ln w="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DA94050-318F-4E24-B3E3-F2D6F6BAF9F8}">
      <dsp:nvSpPr>
        <dsp:cNvPr id="0" name=""/>
        <dsp:cNvSpPr/>
      </dsp:nvSpPr>
      <dsp:spPr>
        <a:xfrm rot="18900000">
          <a:off x="5638726" y="3632207"/>
          <a:ext cx="329264" cy="329264"/>
        </a:xfrm>
        <a:prstGeom prst="teardrop">
          <a:avLst>
            <a:gd name="adj" fmla="val 115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8BF0E61-3506-454E-BAF7-224AED5E66C2}">
      <dsp:nvSpPr>
        <dsp:cNvPr id="0" name=""/>
        <dsp:cNvSpPr/>
      </dsp:nvSpPr>
      <dsp:spPr>
        <a:xfrm>
          <a:off x="5675304" y="3668785"/>
          <a:ext cx="256107" cy="256107"/>
        </a:xfrm>
        <a:prstGeom prst="ellipse">
          <a:avLst/>
        </a:prstGeom>
        <a:solidFill>
          <a:schemeClr val="lt1">
            <a:alpha val="9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sp>
    <dsp:sp modelId="{4C33392D-DFA6-4945-B19C-559D432B1B43}">
      <dsp:nvSpPr>
        <dsp:cNvPr id="0" name=""/>
        <dsp:cNvSpPr/>
      </dsp:nvSpPr>
      <dsp:spPr>
        <a:xfrm>
          <a:off x="6036183" y="2238702"/>
          <a:ext cx="3089692" cy="13253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42875" rIns="0" bIns="95250" numCol="1" spcCol="1270" anchor="b" anchorCtr="0">
          <a:noAutofit/>
        </a:bodyPr>
        <a:lstStyle/>
        <a:p>
          <a:pPr lvl="0" algn="l" defTabSz="666750">
            <a:lnSpc>
              <a:spcPct val="90000"/>
            </a:lnSpc>
            <a:spcBef>
              <a:spcPct val="0"/>
            </a:spcBef>
            <a:spcAft>
              <a:spcPct val="35000"/>
            </a:spcAft>
          </a:pPr>
          <a:r>
            <a:rPr lang="en-US" sz="1500" kern="1200"/>
            <a:t>‘General’ application deadline </a:t>
          </a:r>
        </a:p>
      </dsp:txBody>
      <dsp:txXfrm>
        <a:off x="6036183" y="2238702"/>
        <a:ext cx="3089692" cy="1325311"/>
      </dsp:txXfrm>
    </dsp:sp>
    <dsp:sp modelId="{BD323569-990C-4B6C-8EE6-A0F92149F50B}">
      <dsp:nvSpPr>
        <dsp:cNvPr id="0" name=""/>
        <dsp:cNvSpPr/>
      </dsp:nvSpPr>
      <dsp:spPr>
        <a:xfrm>
          <a:off x="6036183" y="3564014"/>
          <a:ext cx="3089692" cy="465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27000" bIns="0" numCol="1" spcCol="1270" anchor="ctr" anchorCtr="0">
          <a:noAutofit/>
        </a:bodyPr>
        <a:lstStyle/>
        <a:p>
          <a:pPr lvl="0" algn="l" defTabSz="889000">
            <a:lnSpc>
              <a:spcPct val="90000"/>
            </a:lnSpc>
            <a:spcBef>
              <a:spcPct val="0"/>
            </a:spcBef>
            <a:spcAft>
              <a:spcPct val="35000"/>
            </a:spcAft>
            <a:defRPr b="1"/>
          </a:pPr>
          <a:r>
            <a:rPr lang="en-US" sz="2000" kern="1200" dirty="0"/>
            <a:t>15 January</a:t>
          </a:r>
        </a:p>
      </dsp:txBody>
      <dsp:txXfrm>
        <a:off x="6036183" y="3564014"/>
        <a:ext cx="3089692" cy="465650"/>
      </dsp:txXfrm>
    </dsp:sp>
    <dsp:sp modelId="{194E58DD-3BD0-4A1F-82F1-C351B7955C43}">
      <dsp:nvSpPr>
        <dsp:cNvPr id="0" name=""/>
        <dsp:cNvSpPr/>
      </dsp:nvSpPr>
      <dsp:spPr>
        <a:xfrm>
          <a:off x="5803358" y="2238702"/>
          <a:ext cx="0" cy="1325311"/>
        </a:xfrm>
        <a:prstGeom prst="line">
          <a:avLst/>
        </a:prstGeom>
        <a:noFill/>
        <a:ln w="12700"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278885AF-BECE-420D-B617-2AF87F9AAFFA}">
      <dsp:nvSpPr>
        <dsp:cNvPr id="0" name=""/>
        <dsp:cNvSpPr/>
      </dsp:nvSpPr>
      <dsp:spPr>
        <a:xfrm>
          <a:off x="5760578" y="2196793"/>
          <a:ext cx="83817" cy="83817"/>
        </a:xfrm>
        <a:prstGeom prst="ellipse">
          <a:avLst/>
        </a:prstGeom>
        <a:solidFill>
          <a:schemeClr val="accent1">
            <a:hueOff val="0"/>
            <a:satOff val="0"/>
            <a:lumOff val="0"/>
            <a:alphaOff val="0"/>
          </a:schemeClr>
        </a:solidFill>
        <a:ln w="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66EA439-B80E-4E00-AA9E-F40B87DFAD42}">
      <dsp:nvSpPr>
        <dsp:cNvPr id="0" name=""/>
        <dsp:cNvSpPr/>
      </dsp:nvSpPr>
      <dsp:spPr>
        <a:xfrm rot="8100000">
          <a:off x="7492994" y="515933"/>
          <a:ext cx="329264" cy="329264"/>
        </a:xfrm>
        <a:prstGeom prst="teardrop">
          <a:avLst>
            <a:gd name="adj" fmla="val 115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12CF7C2-848D-4B17-8E7B-485EB2748834}">
      <dsp:nvSpPr>
        <dsp:cNvPr id="0" name=""/>
        <dsp:cNvSpPr/>
      </dsp:nvSpPr>
      <dsp:spPr>
        <a:xfrm>
          <a:off x="7529572" y="552511"/>
          <a:ext cx="256107" cy="256107"/>
        </a:xfrm>
        <a:prstGeom prst="ellipse">
          <a:avLst/>
        </a:prstGeom>
        <a:solidFill>
          <a:schemeClr val="lt1">
            <a:alpha val="9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sp>
    <dsp:sp modelId="{638F3791-D6FF-4206-80EC-F335432BFD01}">
      <dsp:nvSpPr>
        <dsp:cNvPr id="0" name=""/>
        <dsp:cNvSpPr/>
      </dsp:nvSpPr>
      <dsp:spPr>
        <a:xfrm>
          <a:off x="7890451" y="913390"/>
          <a:ext cx="3089692" cy="13253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95250" rIns="95250" bIns="142875" numCol="1" spcCol="1270" anchor="t" anchorCtr="0">
          <a:noAutofit/>
        </a:bodyPr>
        <a:lstStyle/>
        <a:p>
          <a:pPr lvl="0" algn="l" defTabSz="666750">
            <a:lnSpc>
              <a:spcPct val="90000"/>
            </a:lnSpc>
            <a:spcBef>
              <a:spcPct val="0"/>
            </a:spcBef>
            <a:spcAft>
              <a:spcPct val="35000"/>
            </a:spcAft>
          </a:pPr>
          <a:r>
            <a:rPr lang="en-US" sz="1500" kern="1200" dirty="0"/>
            <a:t>Various art &amp; design courses deadline</a:t>
          </a:r>
        </a:p>
      </dsp:txBody>
      <dsp:txXfrm>
        <a:off x="7890451" y="913390"/>
        <a:ext cx="3089692" cy="1325311"/>
      </dsp:txXfrm>
    </dsp:sp>
    <dsp:sp modelId="{7FAD093C-FC65-4381-92D4-1486F85357AA}">
      <dsp:nvSpPr>
        <dsp:cNvPr id="0" name=""/>
        <dsp:cNvSpPr/>
      </dsp:nvSpPr>
      <dsp:spPr>
        <a:xfrm>
          <a:off x="7890451" y="447740"/>
          <a:ext cx="3089692" cy="465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27000" bIns="0" numCol="1" spcCol="1270" anchor="ctr" anchorCtr="0">
          <a:noAutofit/>
        </a:bodyPr>
        <a:lstStyle/>
        <a:p>
          <a:pPr lvl="0" algn="l" defTabSz="889000">
            <a:lnSpc>
              <a:spcPct val="90000"/>
            </a:lnSpc>
            <a:spcBef>
              <a:spcPct val="0"/>
            </a:spcBef>
            <a:spcAft>
              <a:spcPct val="35000"/>
            </a:spcAft>
            <a:defRPr b="1"/>
          </a:pPr>
          <a:r>
            <a:rPr lang="en-US" sz="2000" kern="1200" dirty="0"/>
            <a:t>March</a:t>
          </a:r>
        </a:p>
      </dsp:txBody>
      <dsp:txXfrm>
        <a:off x="7890451" y="447740"/>
        <a:ext cx="3089692" cy="465650"/>
      </dsp:txXfrm>
    </dsp:sp>
    <dsp:sp modelId="{B1C8BF92-8E42-4B8A-AAC0-474D57997FC1}">
      <dsp:nvSpPr>
        <dsp:cNvPr id="0" name=""/>
        <dsp:cNvSpPr/>
      </dsp:nvSpPr>
      <dsp:spPr>
        <a:xfrm>
          <a:off x="7657626" y="913390"/>
          <a:ext cx="0" cy="1325311"/>
        </a:xfrm>
        <a:prstGeom prst="line">
          <a:avLst/>
        </a:prstGeom>
        <a:noFill/>
        <a:ln w="12700"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EA12F266-1DA7-4570-A8F1-ACC4DC7E0C5B}">
      <dsp:nvSpPr>
        <dsp:cNvPr id="0" name=""/>
        <dsp:cNvSpPr/>
      </dsp:nvSpPr>
      <dsp:spPr>
        <a:xfrm>
          <a:off x="7614846" y="2196793"/>
          <a:ext cx="83817" cy="83817"/>
        </a:xfrm>
        <a:prstGeom prst="ellipse">
          <a:avLst/>
        </a:prstGeom>
        <a:solidFill>
          <a:schemeClr val="accent1">
            <a:hueOff val="0"/>
            <a:satOff val="0"/>
            <a:lumOff val="0"/>
            <a:alphaOff val="0"/>
          </a:schemeClr>
        </a:solidFill>
        <a:ln w="63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 xmlns:dgm1612="http://schemas.microsoft.com/office/drawing/2016/12/diagram">
        <a:lvl1pPr>
          <a:lnSpc>
            <a:spcPct val="100000"/>
          </a:lnSpc>
          <a:defRPr cap="all"/>
        </a:lvl1pPr>
      </dgm1612:lstStyle>
    </a:ext>
  </dgm:extLst>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17/3/layout/DropPinTimeline">
  <dgm:title val="Drop Pin Timeline"/>
  <dgm:desc val="Use to show a list of events in chronological order. An invisible box next to the pin contains the date and the description is immediately below. It can display a medium amount of text and medium length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fact="0.8"/>
      <dgm:constr type="ctrY" for="ch" forName="nodes" refType="h" fact="0.5"/>
    </dgm:constrLst>
    <dgm:layoutNode name="divider" styleLbl="fgAcc1">
      <dgm:alg type="sp"/>
      <dgm:choose name="ArrowShape">
        <dgm:if name="ArrowShapeLTR" func="var" arg="dir" op="equ" val="norm">
          <dgm:shape xmlns:r="http://schemas.openxmlformats.org/officeDocument/2006/relationships" type="line" r:blip="" zOrderOff="-1">
            <dgm:adjLst/>
            <dgm:extLst>
              <a:ext uri="{B698B0E9-8C71-41B9-8309-B3DCBF30829C}">
                <dgm1612:spPr xmlns="" xmlns:dgm1612="http://schemas.microsoft.com/office/drawing/2016/12/diagram">
                  <a:ln w="19050">
                    <a:solidFill>
                      <a:srgbClr val="000000"/>
                    </a:solidFill>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 xmlns:dgm1612="http://schemas.microsoft.com/office/drawing/2016/12/diagram">
                  <a:ln>
                    <a:solidFill>
                      <a:srgbClr val="000000"/>
                    </a:solidFill>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 type="primFontSz" for="des" forName="L1TextContainer1" val="20"/>
        <dgm:constr type="primFontSz" for="des" forName="L2TextContainer1" refType="primFontSz" refFor="des" refForName="L1TextContainer1" op="equ" fact="0.75"/>
        <dgm:constr type="w" for="ch" forName="composite1" refType="w"/>
        <dgm:constr type="h" for="ch" forName="composite1" refType="h"/>
        <dgm:constr type="w" for="ch" forName="spaceBetweenRectangles1" refType="w" refFor="ch" refForName="composite1" fact="0.28"/>
        <dgm:constr type="primFontSz" for="des" forName="L1TextContainer1" op="equ"/>
        <dgm:constr type="primFontSz" for="des" forName="L2TextContainer1" op="equ"/>
      </dgm:constrLst>
      <dgm:choose name="LayoutBasedOnCountOfNodes">
        <dgm:if name="LessThanOrEqualToTwoNodes" axis="ch" ptType="node" func="cnt" op="lte" val="2">
          <dgm:forEach name="nodesForEach1" axis="ch" ptType="node">
            <dgm:layoutNode name="composite1">
              <dgm:alg type="composite"/>
              <dgm:shape xmlns:r="http://schemas.openxmlformats.org/officeDocument/2006/relationships" r:blip="">
                <dgm:adjLst/>
              </dgm:shape>
              <dgm:choose name="CaseForLayoutDirection1">
                <dgm:if name="CaseForLayoutDirectionLTR1" func="var" arg="dir" op="equ" val="norm">
                  <dgm:choose name="CaseForPlacingNodesAboveAndBelowDividerLTR1">
                    <dgm:if name="CaseForPlacingNodeAboveDividerLTR1" axis="self" ptType="node" func="posOdd" op="equ" va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t" for="ch" forName="DropPinPlaceHolder1" refType="h" fact="0"/>
                        <dgm:constr type="l" for="ch" forName="DropPinPlaceHolder1" refType="w" fact="0"/>
                        <dgm:constr type="w" for="ch" forName="L2TextContainer1" refType="w" fact="0.83"/>
                        <dgm:constr type="l" for="ch" forName="L2TextContainer1" refType="r" refFor="ch" refForName="DropPinPlaceHolder1"/>
                        <dgm:constr type="t" for="ch" forName="L2TextContainer1" refType="b" refFor="ch" refForName="DropPinPlaceHolder1"/>
                        <dgm:constr type="b"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b" for="ch" forName="ConnectLine1" refType="h" fact="0.5"/>
                        <dgm:constr type="t" for="ch" forName="ConnectLine1" refType="b" refFor="ch" refForName="DropPinPlaceHolder1"/>
                        <dgm:constr type="w" for="ch" forName="EmptyPlaceHolder1" refType="w"/>
                        <dgm:constr type="h" for="ch" forName="EmptyPlaceHolder1" refType="h" fact="0.5"/>
                        <dgm:constr type="t" for="ch" forName="EmptyPlaceHolder1" refType="h" fact="0.5"/>
                      </dgm:constrLst>
                    </dgm:if>
                    <dgm:else name="CaseForPlacingNodeBelowDividerLTR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b" for="ch" forName="DropPinPlaceHolder1" refType="h"/>
                        <dgm:constr type="l" for="ch" forName="DropPinPlaceHolder1" refType="w" fact="0"/>
                        <dgm:constr type="w" for="ch" forName="L2TextContainer1" refType="w" fact="0.83"/>
                        <dgm:constr type="l" for="ch" forName="L2TextContainer1" refType="r" refFor="ch" refForName="DropPinPlaceHolder1"/>
                        <dgm:constr type="b" for="ch" forName="L2TextContainer1" refType="t" refFor="ch" refForName="DropPinPlaceHolder1"/>
                        <dgm:constr type="t"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t" for="ch" forName="ConnectLine1" refType="h" fact="0.5"/>
                        <dgm:constr type="b" for="ch" forName="ConnectLine1" refType="t" refFor="ch" refForName="DropPinPlaceHolder1"/>
                        <dgm:constr type="w" for="ch" forName="EmptyPlaceHolder1" refType="w"/>
                        <dgm:constr type="h" for="ch" forName="EmptyPlaceHolder1" refType="h" fact="0.5"/>
                        <dgm:constr type="t" for="ch" forName="EmptyPlaceHolder1" refType="h" fact="0"/>
                      </dgm:constrLst>
                    </dgm:else>
                  </dgm:choose>
                </dgm:if>
                <dgm:else name="CaseForLayoutDirectionRTL1">
                  <dgm:choose name="CaseForPlacingNodesAboveAndBelowDividerRTL1">
                    <dgm:if name="CaseForPlacingNodeAboveDividerRTL1" axis="self" ptType="node" func="posOdd" op="equ" va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t" for="ch" forName="DropPinPlaceHolder1" refType="h" fact="0"/>
                        <dgm:constr type="l" for="ch" forName="DropPinPlaceHolder1" refType="w" fact="0"/>
                        <dgm:constr type="w" for="ch" forName="L2TextContainer1" refType="w" fact="0.83"/>
                        <dgm:constr type="l" for="ch" forName="L2TextContainer1" refType="r" refFor="ch" refForName="DropPinPlaceHolder1"/>
                        <dgm:constr type="t" for="ch" forName="L2TextContainer1" refType="b" refFor="ch" refForName="DropPinPlaceHolder1"/>
                        <dgm:constr type="b"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b" for="ch" forName="ConnectLine1" refType="h" fact="0.5"/>
                        <dgm:constr type="t" for="ch" forName="ConnectLine1" refType="b" refFor="ch" refForName="DropPinPlaceHolder1"/>
                        <dgm:constr type="w" for="ch" forName="EmptyPlaceHolder1" refType="w"/>
                        <dgm:constr type="h" for="ch" forName="EmptyPlaceHolder1" refType="h" fact="0.5"/>
                        <dgm:constr type="t" for="ch" forName="EmptyPlaceHolder1" refType="h" fact="0.5"/>
                      </dgm:constrLst>
                    </dgm:if>
                    <dgm:else name="CaseForPlacingNodeBelowDividerRT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b" for="ch" forName="DropPinPlaceHolder1" refType="h"/>
                        <dgm:constr type="l" for="ch" forName="DropPinPlaceHolder1" refType="w" fact="0"/>
                        <dgm:constr type="w" for="ch" forName="L2TextContainer1" refType="w" fact="0.83"/>
                        <dgm:constr type="l" for="ch" forName="L2TextContainer1" refType="r" refFor="ch" refForName="DropPinPlaceHolder1"/>
                        <dgm:constr type="b" for="ch" forName="L2TextContainer1" refType="t" refFor="ch" refForName="DropPinPlaceHolder1"/>
                        <dgm:constr type="t"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t" for="ch" forName="ConnectLine1" refType="h" fact="0.5"/>
                        <dgm:constr type="b" for="ch" forName="ConnectLine1" refType="t" refFor="ch" refForName="DropPinPlaceHolder1"/>
                        <dgm:constr type="w" for="ch" forName="EmptyPlaceHolder1" refType="w"/>
                        <dgm:constr type="h" for="ch" forName="EmptyPlaceHolder1" refType="h" fact="0.5"/>
                        <dgm:constr type="t" for="ch" forName="EmptyPlaceHolder1" refType="h" fact="0"/>
                      </dgm:constrLst>
                    </dgm:else>
                  </dgm:choose>
                </dgm:else>
              </dgm:choose>
              <dgm:layoutNode name="ConnectorPoint1" styleLbl="lnNode1" moveWith="ConnectLine1">
                <dgm:alg type="sp"/>
                <dgm:shape xmlns:r="http://schemas.openxmlformats.org/officeDocument/2006/relationships" type="ellipse" r:blip="" zOrderOff="10">
                  <dgm:adjLst/>
                </dgm:shape>
                <dgm:presOf/>
                <dgm:constrLst>
                  <dgm:constr type="w" refType="h" op="equ"/>
                </dgm:constrLst>
              </dgm:layoutNode>
              <dgm:layoutNode name="DropPinPlaceHolder1">
                <dgm:alg type="composite"/>
                <dgm:shape xmlns:r="http://schemas.openxmlformats.org/officeDocument/2006/relationships" r:blip="">
                  <dgm:adjLst/>
                </dgm:shape>
                <dgm:constrLst>
                  <dgm:constr type="w" for="ch" forName="DropPin1" refType="w"/>
                  <dgm:constr type="h" for="ch" forName="DropPin1" refType="h"/>
                  <dgm:constr type="ctrX" for="ch" forName="DropPin1" refType="w" fact="0.5"/>
                  <dgm:constr type="ctrY" for="ch" forName="DropPin1" refType="h" fact="0.5"/>
                  <dgm:constr type="w" for="ch" forName="Ellipse1" refType="w" refFor="ch" refForName="DropPin1" fact="0.55"/>
                  <dgm:constr type="h" for="ch" forName="Ellipse1" refType="w" refFor="ch" refForName="DropPin1" fact="0.55"/>
                  <dgm:constr type="ctrX" for="ch" forName="Ellipse1" refType="ctrX" refFor="ch" refForName="DropPin1"/>
                  <dgm:constr type="ctrY" for="ch" forName="Ellipse1" refType="ctrY" refFor="ch" refForName="DropPin1"/>
                </dgm:constrLst>
                <dgm:layoutNode name="DropPin1" styleLbl="alignNode1">
                  <dgm:alg type="sp"/>
                  <dgm:choose name="CaseForPlacingTearDropAboveAndBelowDivider1">
                    <dgm:if name="CaseForPlacingTearDropAboveDivider1" axis="self" ptType="node" func="posOdd" op="equ" val="1">
                      <dgm:shape xmlns:r="http://schemas.openxmlformats.org/officeDocument/2006/relationships" rot="135" type="teardrop" r:blip="">
                        <dgm:adjLst>
                          <dgm:adj idx="1" val="1.15"/>
                        </dgm:adjLst>
                      </dgm:shape>
                    </dgm:if>
                    <dgm:else name="CaseForPlacingTearDropBelowDivider1">
                      <dgm:shape xmlns:r="http://schemas.openxmlformats.org/officeDocument/2006/relationships" rot="-45" type="teardrop" r:blip="">
                        <dgm:adjLst>
                          <dgm:adj idx="1" val="1.15"/>
                        </dgm:adjLst>
                      </dgm:shape>
                    </dgm:else>
                  </dgm:choose>
                  <dgm:presOf/>
                  <dgm:constrLst/>
                </dgm:layoutNode>
                <dgm:layoutNode name="Ellipse1" styleLbl="fgAcc1" moveWith="DropPin1">
                  <dgm:alg type="sp"/>
                  <dgm:shape xmlns:r="http://schemas.openxmlformats.org/officeDocument/2006/relationships" type="ellipse" r:blip="">
                    <dgm:adjLst/>
                    <dgm:extLst>
                      <a:ext uri="{B698B0E9-8C71-41B9-8309-B3DCBF30829C}">
                        <dgm1612:spPr xmlns="" xmlns:dgm1612="http://schemas.microsoft.com/office/drawing/2016/12/diagram">
                          <a:ln>
                            <a:noFill/>
                          </a:ln>
                        </dgm1612:spPr>
                      </a:ext>
                    </dgm:extLst>
                  </dgm:shape>
                  <dgm:presOf/>
                  <dgm:constrLst/>
                </dgm:layoutNode>
              </dgm:layoutNode>
              <dgm:layoutNode name="L2TextContainer1" styleLbl="revTx" moveWith="L1TextContainer">
                <dgm:varLst>
                  <dgm:bulletEnabled val="1"/>
                </dgm:varLst>
                <dgm:choose name="casesForTxtDirLogic1">
                  <dgm:if name="Name771" axis="self" ptType="node" func="posOdd" op="equ" val="1">
                    <dgm:alg type="tx">
                      <dgm:param type="txAnchorVert" val="t"/>
                      <dgm:param type="parTxLTRAlign" val="l"/>
                      <dgm:param type="parTxRTLAlign" val="l"/>
                      <dgm:param type="txAnchorVertCh" val="t"/>
                      <dgm:param type="shpTxRTLAlignCh" val="l"/>
                      <dgm:param type="shpTxLTRAlignCh" val="l"/>
                    </dgm:alg>
                    <dgm:constrLst>
                      <dgm:constr type="lMarg"/>
                      <dgm:constr type="rMarg"/>
                      <dgm:constr type="tMarg" refType="primFontSz" fact="0.5"/>
                      <dgm:constr type="bMarg" refType="primFontSz" fact="0.75"/>
                    </dgm:constrLst>
                  </dgm:if>
                  <dgm:else name="Name881">
                    <dgm:alg type="tx">
                      <dgm:param type="txAnchorVert" val="b"/>
                      <dgm:param type="parTxLTRAlign" val="l"/>
                      <dgm:param type="parTxRTLAlign" val="l"/>
                      <dgm:param type="txAnchorVertCh" val="b"/>
                      <dgm:param type="shpTxRTLAlignCh" val="l"/>
                      <dgm:param type="shpTxLTRAlignCh" val="l"/>
                    </dgm:alg>
                    <dgm:constrLst>
                      <dgm:constr type="lMarg"/>
                      <dgm:constr type="rMarg" refType="primFontSz" fact="0.5"/>
                      <dgm:constr type="tMarg" refType="primFontSz" fact="0.75"/>
                      <dgm:constr type="bMarg" refType="primFontSz" fact="0.5"/>
                    </dgm:constrLst>
                  </dgm:else>
                </dgm:choose>
                <dgm:shape xmlns:r="http://schemas.openxmlformats.org/officeDocument/2006/relationships" type="rect" r:blip="">
                  <dgm:adjLst/>
                </dgm:shape>
                <dgm:presOf axis="des" ptType="node"/>
                <dgm:ruleLst>
                  <dgm:rule type="primFontSz" val="11" fact="NaN" max="NaN"/>
                </dgm:ruleLst>
              </dgm:layoutNode>
              <dgm:layoutNode name="L1TextContainer1" styleLbl="revTx">
                <dgm:varLst>
                  <dgm:chMax val="1"/>
                  <dgm:chPref val="1"/>
                  <dgm:bulletEnabled val="1"/>
                </dgm:varLst>
                <dgm:alg type="tx">
                  <dgm:param type="txAnchorVert" val="mid"/>
                  <dgm:param type="parTxLTRAlign" val="l"/>
                  <dgm:param type="parTxRTLAlign" val="l"/>
                </dgm:alg>
                <dgm:shape xmlns:r="http://schemas.openxmlformats.org/officeDocument/2006/relationships" type="rect" r:blip="">
                  <dgm:adjLst/>
                </dgm:shape>
                <dgm:presOf axis="self"/>
                <dgm:constrLst>
                  <dgm:constr type="lMarg"/>
                  <dgm:constr type="rMarg" refType="primFontSz" fact="0.5"/>
                  <dgm:constr type="tMarg"/>
                  <dgm:constr type="bMarg"/>
                </dgm:constrLst>
                <dgm:ruleLst>
                  <dgm:rule type="primFontSz" val="13" fact="NaN" max="NaN"/>
                </dgm:ruleLst>
              </dgm:layoutNode>
              <dgm:layoutNode name="ConnectLine1" styleLbl="sibTrans1D1">
                <dgm:alg type="sp"/>
                <dgm:shape xmlns:r="http://schemas.openxmlformats.org/officeDocument/2006/relationships" type="line" r:blip="">
                  <dgm:adjLst/>
                  <dgm:extLst>
                    <a:ext uri="{B698B0E9-8C71-41B9-8309-B3DCBF30829C}">
                      <dgm1612:spPr xmlns="" xmlns:dgm1612="http://schemas.microsoft.com/office/drawing/2016/12/diagram">
                        <a:ln w="12700">
                          <a:prstDash val="dash"/>
                        </a:ln>
                      </dgm1612:spPr>
                    </a:ext>
                  </dgm:extLst>
                </dgm:shape>
                <dgm:presOf/>
                <dgm:constrLst/>
              </dgm:layoutNode>
              <dgm:layoutNode name="EmptyPlaceHolder1">
                <dgm:alg type="sp"/>
                <dgm:shape xmlns:r="http://schemas.openxmlformats.org/officeDocument/2006/relationships" r:blip="">
                  <dgm:adjLst/>
                </dgm:shape>
                <dgm:presOf/>
                <dgm:constrLst/>
              </dgm:layoutNode>
            </dgm:layoutNode>
            <dgm:forEach name="Name281" axis="followSib" ptType="sibTrans" cnt="1">
              <dgm:layoutNode name="spaceBetweenRectangles1">
                <dgm:alg type="sp"/>
                <dgm:shape xmlns:r="http://schemas.openxmlformats.org/officeDocument/2006/relationships" r:blip="">
                  <dgm:adjLst/>
                </dgm:shape>
                <dgm:presOf/>
                <dgm:constrLst/>
                <dgm:ruleLst/>
              </dgm:layoutNode>
            </dgm:forEach>
          </dgm:forEach>
        </dgm:if>
        <dgm:else name="MoreThanTwoNodes">
          <dgm:forEach name="nodesForEach" axis="ch" ptType="node">
            <dgm:layoutNode name="composite">
              <dgm:alg type="composite"/>
              <dgm:shape xmlns:r="http://schemas.openxmlformats.org/officeDocument/2006/relationships" r:blip="">
                <dgm:adjLst/>
              </dgm:shape>
              <dgm:choose name="CaseForLayoutDirection">
                <dgm:if name="CaseForLayoutDirectionLTR" func="var" arg="dir" op="equ" val="norm">
                  <dgm:choose name="CaseForPlacingNodesAboveAndBelowDividerLTR">
                    <dgm:if name="CaseForPlacingNodeAboveDividerLTR" axis="self" ptType="node" func="posOdd" op="equ" val="1">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ConnectLine"/>
                        <dgm:constr type="ctrY" for="ch" forName="ConnectorPoint" refType="h" fact="0.5"/>
                        <dgm:constr type="w" for="ch" forName="DropPinPlaceHolder" refType="h" fact="0.13"/>
                        <dgm:constr type="h" for="ch" forName="DropPinPlaceHolder" refType="h" fact="0.13"/>
                        <dgm:constr type="t" for="ch" forName="DropPinPlaceHolder" refType="h" fact="0"/>
                        <dgm:constr type="l" for="ch" forName="DropPinPlaceHolder" refType="w" fact="0"/>
                        <dgm:constr type="w" for="ch" forName="L2TextContainer" refType="w" fact="0.83"/>
                        <dgm:constr type="l" for="ch" forName="L2TextContainer" refType="r" refFor="ch" refForName="DropPinPlaceHolder"/>
                        <dgm:constr type="t" for="ch" forName="L2TextContainer" refType="b" refFor="ch" refForName="DropPinPlaceHolder"/>
                        <dgm:constr type="b"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b" for="ch" forName="ConnectLine" refType="h" fact="0.5"/>
                        <dgm:constr type="t" for="ch" forName="ConnectLine" refType="b" refFor="ch" refForName="DropPinPlaceHolder"/>
                        <dgm:constr type="w" for="ch" forName="EmptyPlaceHolder" refType="w"/>
                        <dgm:constr type="h" for="ch" forName="EmptyPlaceHolder" refType="h" fact="0.5"/>
                        <dgm:constr type="t" for="ch" forName="EmptyPlaceHolder" refType="h" fact="0.5"/>
                      </dgm:constrLst>
                    </dgm:if>
                    <dgm:else name="CaseForPlacingNodeBelowDividerLTR">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ConnectLine"/>
                        <dgm:constr type="ctrY" for="ch" forName="ConnectorPoint" refType="h" fact="0.5"/>
                        <dgm:constr type="w" for="ch" forName="DropPinPlaceHolder" refType="h" fact="0.13"/>
                        <dgm:constr type="h" for="ch" forName="DropPinPlaceHolder" refType="h" fact="0.13"/>
                        <dgm:constr type="b" for="ch" forName="DropPinPlaceHolder" refType="h"/>
                        <dgm:constr type="l" for="ch" forName="DropPinPlaceHolder" refType="w" fact="0"/>
                        <dgm:constr type="w" for="ch" forName="L2TextContainer" refType="w" fact="0.83"/>
                        <dgm:constr type="l" for="ch" forName="L2TextContainer" refType="r" refFor="ch" refForName="DropPinPlaceHolder"/>
                        <dgm:constr type="b" for="ch" forName="L2TextContainer" refType="t" refFor="ch" refForName="DropPinPlaceHolder"/>
                        <dgm:constr type="t"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t" for="ch" forName="ConnectLine" refType="h" fact="0.5"/>
                        <dgm:constr type="b" for="ch" forName="ConnectLine" refType="t" refFor="ch" refForName="DropPinPlaceHolder"/>
                        <dgm:constr type="w" for="ch" forName="EmptyPlaceHolder" refType="w"/>
                        <dgm:constr type="h" for="ch" forName="EmptyPlaceHolder" refType="h" fact="0.5"/>
                        <dgm:constr type="t" for="ch" forName="EmptyPlaceHolder" refType="h" fact="0"/>
                      </dgm:constrLst>
                    </dgm:else>
                  </dgm:choose>
                </dgm:if>
                <dgm:else name="CaseForLayoutDirectionRTL">
                  <dgm:choose name="CaseForPlacingNodesAboveAndBelowDividerRTL">
                    <dgm:if name="CaseForPlacingNodeAboveDividerRTL" axis="self" ptType="node" func="posOdd" op="equ" val="1">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DropPinPlaceHolder"/>
                        <dgm:constr type="ctrY" for="ch" forName="ConnectorPoint" refType="h" fact="0.5"/>
                        <dgm:constr type="w" for="ch" forName="DropPinPlaceHolder" refType="h" fact="0.13"/>
                        <dgm:constr type="h" for="ch" forName="DropPinPlaceHolder" refType="h" fact="0.13"/>
                        <dgm:constr type="t" for="ch" forName="DropPinPlaceHolder" refType="h" fact="0"/>
                        <dgm:constr type="l" for="ch" forName="DropPinPlaceHolder" refType="w" fact="0"/>
                        <dgm:constr type="w" for="ch" forName="L2TextContainer" refType="w" fact="0.83"/>
                        <dgm:constr type="l" for="ch" forName="L2TextContainer" refType="r" refFor="ch" refForName="DropPinPlaceHolder"/>
                        <dgm:constr type="t" for="ch" forName="L2TextContainer" refType="b" refFor="ch" refForName="DropPinPlaceHolder"/>
                        <dgm:constr type="b"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b" for="ch" forName="ConnectLine" refType="h" fact="0.5"/>
                        <dgm:constr type="t" for="ch" forName="ConnectLine" refType="b" refFor="ch" refForName="DropPinPlaceHolder"/>
                        <dgm:constr type="w" for="ch" forName="EmptyPlaceHolder" refType="w"/>
                        <dgm:constr type="h" for="ch" forName="EmptyPlaceHolder" refType="h" fact="0.5"/>
                        <dgm:constr type="t" for="ch" forName="EmptyPlaceHolder" refType="h" fact="0.5"/>
                      </dgm:constrLst>
                    </dgm:if>
                    <dgm:else name="CaseForPlacingNodeBelowDividerRTL">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DropPinPlaceHolder"/>
                        <dgm:constr type="ctrY" for="ch" forName="ConnectorPoint" refType="h" fact="0.5"/>
                        <dgm:constr type="w" for="ch" forName="DropPinPlaceHolder" refType="h" fact="0.13"/>
                        <dgm:constr type="h" for="ch" forName="DropPinPlaceHolder" refType="h" fact="0.13"/>
                        <dgm:constr type="b" for="ch" forName="DropPinPlaceHolder" refType="h"/>
                        <dgm:constr type="l" for="ch" forName="DropPinPlaceHolder" refType="w" fact="0"/>
                        <dgm:constr type="w" for="ch" forName="L2TextContainer" refType="w" fact="0.83"/>
                        <dgm:constr type="l" for="ch" forName="L2TextContainer" refType="r" refFor="ch" refForName="DropPinPlaceHolder"/>
                        <dgm:constr type="b" for="ch" forName="L2TextContainer" refType="t" refFor="ch" refForName="DropPinPlaceHolder"/>
                        <dgm:constr type="t"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t" for="ch" forName="ConnectLine" refType="h" fact="0.5"/>
                        <dgm:constr type="b" for="ch" forName="ConnectLine" refType="t" refFor="ch" refForName="DropPinPlaceHolder"/>
                        <dgm:constr type="w" for="ch" forName="EmptyPlaceHolder" refType="w"/>
                        <dgm:constr type="h" for="ch" forName="EmptyPlaceHolder" refType="h" fact="0.5"/>
                        <dgm:constr type="t" for="ch" forName="EmptyPlaceHolder" refType="h" fact="0"/>
                      </dgm:constrLst>
                    </dgm:else>
                  </dgm:choose>
                </dgm:else>
              </dgm:choose>
              <dgm:layoutNode name="ConnectorPoint" styleLbl="lnNode1" moveWith="ConnectLine">
                <dgm:alg type="sp"/>
                <dgm:shape xmlns:r="http://schemas.openxmlformats.org/officeDocument/2006/relationships" type="ellipse" r:blip="" zOrderOff="10">
                  <dgm:adjLst/>
                  <dgm:extLst>
                    <a:ext uri="{B698B0E9-8C71-41B9-8309-B3DCBF30829C}">
                      <dgm1612:spPr xmlns="" xmlns:dgm1612="http://schemas.microsoft.com/office/drawing/2016/12/diagram">
                        <a:ln w="6350"/>
                      </dgm1612:spPr>
                    </a:ext>
                  </dgm:extLst>
                </dgm:shape>
                <dgm:presOf/>
                <dgm:constrLst>
                  <dgm:constr type="w" refType="h" op="equ"/>
                </dgm:constrLst>
              </dgm:layoutNode>
              <dgm:layoutNode name="DropPinPlaceHolder">
                <dgm:alg type="composite"/>
                <dgm:shape xmlns:r="http://schemas.openxmlformats.org/officeDocument/2006/relationships" r:blip="">
                  <dgm:adjLst/>
                </dgm:shape>
                <dgm:constrLst>
                  <dgm:constr type="w" for="ch" forName="DropPin" refType="w"/>
                  <dgm:constr type="h" for="ch" forName="DropPin" refType="h"/>
                  <dgm:constr type="ctrX" for="ch" forName="DropPin" refType="w" fact="0.5"/>
                  <dgm:constr type="ctrY" for="ch" forName="DropPin" refType="h" fact="0.5"/>
                  <dgm:constr type="w" for="ch" forName="Ellipse" refType="w" refFor="ch" refForName="DropPin" fact="0.55"/>
                  <dgm:constr type="h" for="ch" forName="Ellipse" refType="w" refFor="ch" refForName="DropPin" fact="0.55"/>
                  <dgm:constr type="ctrX" for="ch" forName="Ellipse" refType="ctrX" refFor="ch" refForName="DropPin"/>
                  <dgm:constr type="ctrY" for="ch" forName="Ellipse" refType="ctrY" refFor="ch" refForName="DropPin"/>
                </dgm:constrLst>
                <dgm:layoutNode name="DropPin" styleLbl="alignNode1">
                  <dgm:alg type="sp"/>
                  <dgm:choose name="CaseForPlacingTearDropAboveAndBelowDivider">
                    <dgm:if name="CaseForPlacingTearDropAboveDivider" axis="self" ptType="node" func="posOdd" op="equ" val="1">
                      <dgm:shape xmlns:r="http://schemas.openxmlformats.org/officeDocument/2006/relationships" rot="135" type="teardrop" r:blip="">
                        <dgm:adjLst>
                          <dgm:adj idx="1" val="1.15"/>
                        </dgm:adjLst>
                      </dgm:shape>
                    </dgm:if>
                    <dgm:else name="CaseForPlacingTearDropBelowDivider">
                      <dgm:shape xmlns:r="http://schemas.openxmlformats.org/officeDocument/2006/relationships" rot="-45" type="teardrop" r:blip="">
                        <dgm:adjLst>
                          <dgm:adj idx="1" val="1.15"/>
                        </dgm:adjLst>
                      </dgm:shape>
                    </dgm:else>
                  </dgm:choose>
                  <dgm:presOf/>
                  <dgm:constrLst/>
                </dgm:layoutNode>
                <dgm:layoutNode name="Ellipse" styleLbl="fgAcc1" moveWith="DropPin">
                  <dgm:alg type="sp"/>
                  <dgm:shape xmlns:r="http://schemas.openxmlformats.org/officeDocument/2006/relationships" type="ellipse" r:blip="">
                    <dgm:adjLst/>
                    <dgm:extLst>
                      <a:ext uri="{B698B0E9-8C71-41B9-8309-B3DCBF30829C}">
                        <dgm1612:spPr xmlns="" xmlns:dgm1612="http://schemas.microsoft.com/office/drawing/2016/12/diagram">
                          <a:ln>
                            <a:noFill/>
                          </a:ln>
                        </dgm1612:spPr>
                      </a:ext>
                    </dgm:extLst>
                  </dgm:shape>
                  <dgm:presOf/>
                  <dgm:constrLst/>
                </dgm:layoutNode>
              </dgm:layoutNode>
              <dgm:layoutNode name="L2TextContainer" styleLbl="revTx" moveWith="L1TextContainer">
                <dgm:varLst>
                  <dgm:bulletEnabled val="1"/>
                </dgm:varLst>
                <dgm:choose name="casesForTxtDirLogic">
                  <dgm:if name="Name77" axis="self" ptType="node" func="posOdd" op="equ" val="1">
                    <dgm:alg type="tx">
                      <dgm:param type="txAnchorVert" val="t"/>
                      <dgm:param type="parTxLTRAlign" val="l"/>
                      <dgm:param type="parTxRTLAlign" val="l"/>
                      <dgm:param type="txAnchorVertCh" val="t"/>
                      <dgm:param type="shpTxRTLAlignCh" val="l"/>
                      <dgm:param type="shpTxLTRAlignCh" val="l"/>
                    </dgm:alg>
                    <dgm:constrLst>
                      <dgm:constr type="lMarg"/>
                      <dgm:constr type="rMarg" refType="primFontSz" fact="0.5"/>
                      <dgm:constr type="tMarg" refType="primFontSz" fact="0.5"/>
                      <dgm:constr type="bMarg" refType="primFontSz" fact="0.75"/>
                    </dgm:constrLst>
                  </dgm:if>
                  <dgm:else name="Name88">
                    <dgm:alg type="tx">
                      <dgm:param type="txAnchorVert" val="b"/>
                      <dgm:param type="parTxLTRAlign" val="l"/>
                      <dgm:param type="parTxRTLAlign" val="l"/>
                      <dgm:param type="txAnchorVertCh" val="b"/>
                      <dgm:param type="shpTxRTLAlignCh" val="l"/>
                      <dgm:param type="shpTxLTRAlignCh" val="l"/>
                    </dgm:alg>
                    <dgm:constrLst>
                      <dgm:constr type="lMarg"/>
                      <dgm:constr type="rMarg"/>
                      <dgm:constr type="tMarg" refType="primFontSz" fact="0.75"/>
                      <dgm:constr type="bMarg" refType="primFontSz" fact="0.5"/>
                    </dgm:constrLst>
                  </dgm:else>
                </dgm:choose>
                <dgm:shape xmlns:r="http://schemas.openxmlformats.org/officeDocument/2006/relationships" type="rect" r:blip="">
                  <dgm:adjLst/>
                </dgm:shape>
                <dgm:presOf axis="des" ptType="node"/>
                <dgm:ruleLst>
                  <dgm:rule type="primFontSz" val="11" fact="NaN" max="NaN"/>
                </dgm:ruleLst>
              </dgm:layoutNode>
              <dgm:layoutNode name="L1TextContainer" styleLbl="revTx">
                <dgm:varLst>
                  <dgm:chMax val="1"/>
                  <dgm:chPref val="1"/>
                  <dgm:bulletEnabled val="1"/>
                </dgm:varLst>
                <dgm:alg type="tx">
                  <dgm:param type="txAnchorVert" val="mid"/>
                  <dgm:param type="parTxLTRAlign" val="l"/>
                  <dgm:param type="parTxRTLAlign" val="l"/>
                </dgm:alg>
                <dgm:shape xmlns:r="http://schemas.openxmlformats.org/officeDocument/2006/relationships" type="rect" r:blip="">
                  <dgm:adjLst/>
                </dgm:shape>
                <dgm:presOf axis="self"/>
                <dgm:constrLst>
                  <dgm:constr type="lMarg"/>
                  <dgm:constr type="rMarg" refType="primFontSz" fact="0.5"/>
                  <dgm:constr type="tMarg"/>
                  <dgm:constr type="bMarg"/>
                </dgm:constrLst>
                <dgm:ruleLst>
                  <dgm:rule type="primFontSz" val="13" fact="NaN" max="NaN"/>
                </dgm:ruleLst>
              </dgm:layoutNode>
              <dgm:layoutNode name="ConnectLine" styleLbl="sibTrans1D1">
                <dgm:alg type="sp"/>
                <dgm:shape xmlns:r="http://schemas.openxmlformats.org/officeDocument/2006/relationships" type="line" r:blip="">
                  <dgm:adjLst/>
                  <dgm:extLst>
                    <a:ext uri="{B698B0E9-8C71-41B9-8309-B3DCBF30829C}">
                      <dgm1612:spPr xmlns="" xmlns:dgm1612="http://schemas.microsoft.com/office/drawing/2016/12/diagram">
                        <a:ln w="12700">
                          <a:prstDash val="dash"/>
                        </a:ln>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else>
      </dgm:choose>
    </dgm:layoutNode>
  </dgm:layoutNode>
  <dgm:extLst>
    <a:ext uri="{68A01E43-0DF5-4B5B-8FA6-DAF915123BFB}">
      <dgm1612:lstStyle xmlns="" xmlns:dgm1612="http://schemas.microsoft.com/office/drawing/2016/12/diagram">
        <a:lvl1pPr>
          <a:defRPr b="1"/>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6F8E01-1F24-4E63-B05A-89DFD1A6383F}" type="datetimeFigureOut">
              <a:rPr lang="en-GB" smtClean="0"/>
              <a:t>26/02/2021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A4DAB9-C758-427E-80DB-6DF8F3AC7B41}" type="slidenum">
              <a:rPr lang="en-GB" smtClean="0"/>
              <a:t>‹#›</a:t>
            </a:fld>
            <a:endParaRPr lang="en-GB"/>
          </a:p>
        </p:txBody>
      </p:sp>
    </p:spTree>
    <p:extLst>
      <p:ext uri="{BB962C8B-B14F-4D97-AF65-F5344CB8AC3E}">
        <p14:creationId xmlns:p14="http://schemas.microsoft.com/office/powerpoint/2010/main" val="13894003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p:txBody>
      </p:sp>
      <p:sp>
        <p:nvSpPr>
          <p:cNvPr id="4" name="Slide Number Placeholder 3"/>
          <p:cNvSpPr>
            <a:spLocks noGrp="1"/>
          </p:cNvSpPr>
          <p:nvPr>
            <p:ph type="sldNum" sz="quarter" idx="10"/>
          </p:nvPr>
        </p:nvSpPr>
        <p:spPr/>
        <p:txBody>
          <a:bodyPr/>
          <a:lstStyle/>
          <a:p>
            <a:fld id="{D080ACEF-038B-C84F-B8C5-91258E241761}" type="slidenum">
              <a:rPr lang="en-GB" smtClean="0"/>
              <a:t>6</a:t>
            </a:fld>
            <a:endParaRPr lang="en-GB"/>
          </a:p>
        </p:txBody>
      </p:sp>
    </p:spTree>
    <p:extLst>
      <p:ext uri="{BB962C8B-B14F-4D97-AF65-F5344CB8AC3E}">
        <p14:creationId xmlns:p14="http://schemas.microsoft.com/office/powerpoint/2010/main" val="11842988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t>23</a:t>
            </a:fld>
            <a:endParaRPr lang="en-GB"/>
          </a:p>
        </p:txBody>
      </p:sp>
    </p:spTree>
    <p:extLst>
      <p:ext uri="{BB962C8B-B14F-4D97-AF65-F5344CB8AC3E}">
        <p14:creationId xmlns:p14="http://schemas.microsoft.com/office/powerpoint/2010/main" val="16603296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080ACEF-038B-C84F-B8C5-91258E241761}" type="slidenum">
              <a:rPr lang="en-GB" smtClean="0"/>
              <a:t>25</a:t>
            </a:fld>
            <a:endParaRPr lang="en-GB"/>
          </a:p>
        </p:txBody>
      </p:sp>
    </p:spTree>
    <p:extLst>
      <p:ext uri="{BB962C8B-B14F-4D97-AF65-F5344CB8AC3E}">
        <p14:creationId xmlns:p14="http://schemas.microsoft.com/office/powerpoint/2010/main" val="38116122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080ACEF-038B-C84F-B8C5-91258E241761}" type="slidenum">
              <a:rPr lang="en-GB" smtClean="0"/>
              <a:t>27</a:t>
            </a:fld>
            <a:endParaRPr lang="en-GB"/>
          </a:p>
        </p:txBody>
      </p:sp>
    </p:spTree>
    <p:extLst>
      <p:ext uri="{BB962C8B-B14F-4D97-AF65-F5344CB8AC3E}">
        <p14:creationId xmlns:p14="http://schemas.microsoft.com/office/powerpoint/2010/main" val="3854915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p:txBody>
      </p:sp>
      <p:sp>
        <p:nvSpPr>
          <p:cNvPr id="4" name="Slide Number Placeholder 3"/>
          <p:cNvSpPr>
            <a:spLocks noGrp="1"/>
          </p:cNvSpPr>
          <p:nvPr>
            <p:ph type="sldNum" sz="quarter" idx="10"/>
          </p:nvPr>
        </p:nvSpPr>
        <p:spPr/>
        <p:txBody>
          <a:bodyPr/>
          <a:lstStyle/>
          <a:p>
            <a:fld id="{D080ACEF-038B-C84F-B8C5-91258E241761}" type="slidenum">
              <a:rPr lang="en-GB" smtClean="0"/>
              <a:t>28</a:t>
            </a:fld>
            <a:endParaRPr lang="en-GB"/>
          </a:p>
        </p:txBody>
      </p:sp>
    </p:spTree>
    <p:extLst>
      <p:ext uri="{BB962C8B-B14F-4D97-AF65-F5344CB8AC3E}">
        <p14:creationId xmlns:p14="http://schemas.microsoft.com/office/powerpoint/2010/main" val="25722080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080ACEF-038B-C84F-B8C5-91258E241761}" type="slidenum">
              <a:rPr lang="en-GB" smtClean="0"/>
              <a:t>31</a:t>
            </a:fld>
            <a:endParaRPr lang="en-GB"/>
          </a:p>
        </p:txBody>
      </p:sp>
    </p:spTree>
    <p:extLst>
      <p:ext uri="{BB962C8B-B14F-4D97-AF65-F5344CB8AC3E}">
        <p14:creationId xmlns:p14="http://schemas.microsoft.com/office/powerpoint/2010/main" val="23587208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t>34</a:t>
            </a:fld>
            <a:endParaRPr lang="en-GB"/>
          </a:p>
        </p:txBody>
      </p:sp>
    </p:spTree>
    <p:extLst>
      <p:ext uri="{BB962C8B-B14F-4D97-AF65-F5344CB8AC3E}">
        <p14:creationId xmlns:p14="http://schemas.microsoft.com/office/powerpoint/2010/main" val="24208088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080ACEF-038B-C84F-B8C5-91258E241761}" type="slidenum">
              <a:rPr lang="en-GB" smtClean="0"/>
              <a:t>35</a:t>
            </a:fld>
            <a:endParaRPr lang="en-GB"/>
          </a:p>
        </p:txBody>
      </p:sp>
    </p:spTree>
    <p:extLst>
      <p:ext uri="{BB962C8B-B14F-4D97-AF65-F5344CB8AC3E}">
        <p14:creationId xmlns:p14="http://schemas.microsoft.com/office/powerpoint/2010/main" val="42763658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p:txBody>
      </p:sp>
      <p:sp>
        <p:nvSpPr>
          <p:cNvPr id="4" name="Slide Number Placeholder 3"/>
          <p:cNvSpPr>
            <a:spLocks noGrp="1"/>
          </p:cNvSpPr>
          <p:nvPr>
            <p:ph type="sldNum" sz="quarter" idx="10"/>
          </p:nvPr>
        </p:nvSpPr>
        <p:spPr/>
        <p:txBody>
          <a:bodyPr/>
          <a:lstStyle/>
          <a:p>
            <a:fld id="{D080ACEF-038B-C84F-B8C5-91258E241761}" type="slidenum">
              <a:rPr lang="en-GB" smtClean="0"/>
              <a:t>36</a:t>
            </a:fld>
            <a:endParaRPr lang="en-GB"/>
          </a:p>
        </p:txBody>
      </p:sp>
    </p:spTree>
    <p:extLst>
      <p:ext uri="{BB962C8B-B14F-4D97-AF65-F5344CB8AC3E}">
        <p14:creationId xmlns:p14="http://schemas.microsoft.com/office/powerpoint/2010/main" val="3125793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t>7</a:t>
            </a:fld>
            <a:endParaRPr lang="en-GB"/>
          </a:p>
        </p:txBody>
      </p:sp>
    </p:spTree>
    <p:extLst>
      <p:ext uri="{BB962C8B-B14F-4D97-AF65-F5344CB8AC3E}">
        <p14:creationId xmlns:p14="http://schemas.microsoft.com/office/powerpoint/2010/main" val="37752309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t>9</a:t>
            </a:fld>
            <a:endParaRPr lang="en-GB"/>
          </a:p>
        </p:txBody>
      </p:sp>
    </p:spTree>
    <p:extLst>
      <p:ext uri="{BB962C8B-B14F-4D97-AF65-F5344CB8AC3E}">
        <p14:creationId xmlns:p14="http://schemas.microsoft.com/office/powerpoint/2010/main" val="860472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t>10</a:t>
            </a:fld>
            <a:endParaRPr lang="en-GB"/>
          </a:p>
        </p:txBody>
      </p:sp>
    </p:spTree>
    <p:extLst>
      <p:ext uri="{BB962C8B-B14F-4D97-AF65-F5344CB8AC3E}">
        <p14:creationId xmlns:p14="http://schemas.microsoft.com/office/powerpoint/2010/main" val="10031481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t>12</a:t>
            </a:fld>
            <a:endParaRPr lang="en-GB"/>
          </a:p>
        </p:txBody>
      </p:sp>
    </p:spTree>
    <p:extLst>
      <p:ext uri="{BB962C8B-B14F-4D97-AF65-F5344CB8AC3E}">
        <p14:creationId xmlns:p14="http://schemas.microsoft.com/office/powerpoint/2010/main" val="21865579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t>13</a:t>
            </a:fld>
            <a:endParaRPr lang="en-GB"/>
          </a:p>
        </p:txBody>
      </p:sp>
    </p:spTree>
    <p:extLst>
      <p:ext uri="{BB962C8B-B14F-4D97-AF65-F5344CB8AC3E}">
        <p14:creationId xmlns:p14="http://schemas.microsoft.com/office/powerpoint/2010/main" val="576325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pPr/>
              <a:t>14</a:t>
            </a:fld>
            <a:endParaRPr lang="en-GB" dirty="0"/>
          </a:p>
        </p:txBody>
      </p:sp>
    </p:spTree>
    <p:extLst>
      <p:ext uri="{BB962C8B-B14F-4D97-AF65-F5344CB8AC3E}">
        <p14:creationId xmlns:p14="http://schemas.microsoft.com/office/powerpoint/2010/main" val="17631903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t>16</a:t>
            </a:fld>
            <a:endParaRPr lang="en-GB"/>
          </a:p>
        </p:txBody>
      </p:sp>
    </p:spTree>
    <p:extLst>
      <p:ext uri="{BB962C8B-B14F-4D97-AF65-F5344CB8AC3E}">
        <p14:creationId xmlns:p14="http://schemas.microsoft.com/office/powerpoint/2010/main" val="30137211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080ACEF-038B-C84F-B8C5-91258E241761}" type="slidenum">
              <a:rPr lang="en-GB" smtClean="0"/>
              <a:t>19</a:t>
            </a:fld>
            <a:endParaRPr lang="en-GB"/>
          </a:p>
        </p:txBody>
      </p:sp>
    </p:spTree>
    <p:extLst>
      <p:ext uri="{BB962C8B-B14F-4D97-AF65-F5344CB8AC3E}">
        <p14:creationId xmlns:p14="http://schemas.microsoft.com/office/powerpoint/2010/main" val="2437572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1">
    <p:bg>
      <p:bgPr>
        <a:solidFill>
          <a:srgbClr val="26303A"/>
        </a:solidFill>
        <a:effectLst/>
      </p:bgPr>
    </p:bg>
    <p:spTree>
      <p:nvGrpSpPr>
        <p:cNvPr id="1" name=""/>
        <p:cNvGrpSpPr/>
        <p:nvPr/>
      </p:nvGrpSpPr>
      <p:grpSpPr>
        <a:xfrm>
          <a:off x="0" y="0"/>
          <a:ext cx="0" cy="0"/>
          <a:chOff x="0" y="0"/>
          <a:chExt cx="0" cy="0"/>
        </a:xfrm>
      </p:grpSpPr>
      <p:sp>
        <p:nvSpPr>
          <p:cNvPr id="9" name="Rectangle 8"/>
          <p:cNvSpPr/>
          <p:nvPr/>
        </p:nvSpPr>
        <p:spPr>
          <a:xfrm>
            <a:off x="1" y="4466534"/>
            <a:ext cx="12191999" cy="1198800"/>
          </a:xfrm>
          <a:prstGeom prst="rect">
            <a:avLst/>
          </a:prstGeom>
          <a:solidFill>
            <a:srgbClr val="26303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800"/>
          </a:p>
        </p:txBody>
      </p:sp>
      <p:sp>
        <p:nvSpPr>
          <p:cNvPr id="3" name="Subtitle 2"/>
          <p:cNvSpPr>
            <a:spLocks noGrp="1"/>
          </p:cNvSpPr>
          <p:nvPr>
            <p:ph type="subTitle" idx="1"/>
          </p:nvPr>
        </p:nvSpPr>
        <p:spPr>
          <a:xfrm>
            <a:off x="627271" y="4721655"/>
            <a:ext cx="7316672" cy="778565"/>
          </a:xfrm>
        </p:spPr>
        <p:txBody>
          <a:bodyPr anchor="ctr"/>
          <a:lstStyle>
            <a:lvl1pPr marL="0" indent="0" algn="l">
              <a:buNone/>
              <a:defRPr sz="2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4" name="Picture 3"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94449" y="4467172"/>
            <a:ext cx="2397553" cy="1197524"/>
          </a:xfrm>
          <a:prstGeom prst="rect">
            <a:avLst/>
          </a:prstGeom>
        </p:spPr>
      </p:pic>
      <p:pic>
        <p:nvPicPr>
          <p:cNvPr id="7" name="Picture 6" descr="Music_Hall_Diagonal_6_long_lines_white-optimized1.png"/>
          <p:cNvPicPr>
            <a:picLocks noChangeAspect="1"/>
          </p:cNvPicPr>
          <p:nvPr/>
        </p:nvPicPr>
        <p:blipFill rotWithShape="1">
          <a:blip r:embed="rId3">
            <a:alphaModFix amt="40000"/>
            <a:extLst>
              <a:ext uri="{28A0092B-C50C-407E-A947-70E740481C1C}">
                <a14:useLocalDpi xmlns:a14="http://schemas.microsoft.com/office/drawing/2010/main" val="0"/>
              </a:ext>
            </a:extLst>
          </a:blip>
          <a:srcRect b="51132"/>
          <a:stretch/>
        </p:blipFill>
        <p:spPr>
          <a:xfrm>
            <a:off x="1" y="4158702"/>
            <a:ext cx="12192000" cy="307832"/>
          </a:xfrm>
          <a:prstGeom prst="rect">
            <a:avLst/>
          </a:prstGeom>
        </p:spPr>
      </p:pic>
      <p:pic>
        <p:nvPicPr>
          <p:cNvPr id="11" name="Picture 10" descr="Music_Hall_Diagonal_6_long_lines_white-optimized1.png"/>
          <p:cNvPicPr>
            <a:picLocks noChangeAspect="1"/>
          </p:cNvPicPr>
          <p:nvPr/>
        </p:nvPicPr>
        <p:blipFill rotWithShape="1">
          <a:blip r:embed="rId3">
            <a:alphaModFix amt="40000"/>
            <a:extLst>
              <a:ext uri="{28A0092B-C50C-407E-A947-70E740481C1C}">
                <a14:useLocalDpi xmlns:a14="http://schemas.microsoft.com/office/drawing/2010/main" val="0"/>
              </a:ext>
            </a:extLst>
          </a:blip>
          <a:srcRect b="51132"/>
          <a:stretch/>
        </p:blipFill>
        <p:spPr>
          <a:xfrm>
            <a:off x="1" y="5670454"/>
            <a:ext cx="12192000" cy="307832"/>
          </a:xfrm>
          <a:prstGeom prst="rect">
            <a:avLst/>
          </a:prstGeom>
        </p:spPr>
      </p:pic>
      <p:sp>
        <p:nvSpPr>
          <p:cNvPr id="8" name="Picture Placeholder 3"/>
          <p:cNvSpPr>
            <a:spLocks noGrp="1"/>
          </p:cNvSpPr>
          <p:nvPr>
            <p:ph type="pic" sz="quarter" idx="10"/>
          </p:nvPr>
        </p:nvSpPr>
        <p:spPr>
          <a:xfrm>
            <a:off x="-1059" y="0"/>
            <a:ext cx="12194117" cy="4152164"/>
          </a:xfrm>
          <a:noFill/>
        </p:spPr>
        <p:txBody>
          <a:bodyPr lIns="72000" tIns="72000"/>
          <a:lstStyle/>
          <a:p>
            <a:r>
              <a:rPr lang="en-US"/>
              <a:t>Click icon to add picture</a:t>
            </a:r>
            <a:endParaRPr lang="en-GB" dirty="0"/>
          </a:p>
        </p:txBody>
      </p:sp>
    </p:spTree>
    <p:extLst>
      <p:ext uri="{BB962C8B-B14F-4D97-AF65-F5344CB8AC3E}">
        <p14:creationId xmlns:p14="http://schemas.microsoft.com/office/powerpoint/2010/main" val="29756271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hart page">
    <p:spTree>
      <p:nvGrpSpPr>
        <p:cNvPr id="1" name=""/>
        <p:cNvGrpSpPr/>
        <p:nvPr/>
      </p:nvGrpSpPr>
      <p:grpSpPr>
        <a:xfrm>
          <a:off x="0" y="0"/>
          <a:ext cx="0" cy="0"/>
          <a:chOff x="0" y="0"/>
          <a:chExt cx="0" cy="0"/>
        </a:xfrm>
      </p:grpSpPr>
      <p:sp>
        <p:nvSpPr>
          <p:cNvPr id="5" name="Chart Placeholder 4"/>
          <p:cNvSpPr>
            <a:spLocks noGrp="1"/>
          </p:cNvSpPr>
          <p:nvPr>
            <p:ph type="chart" sz="quarter" idx="11" hasCustomPrompt="1"/>
          </p:nvPr>
        </p:nvSpPr>
        <p:spPr>
          <a:xfrm>
            <a:off x="609600" y="1555750"/>
            <a:ext cx="10972800" cy="4476750"/>
          </a:xfrm>
        </p:spPr>
        <p:txBody>
          <a:bodyPr lIns="72000" tIns="72000"/>
          <a:lstStyle>
            <a:lvl1pPr>
              <a:defRPr sz="1800">
                <a:latin typeface="+mj-lt"/>
              </a:defRPr>
            </a:lvl1pPr>
          </a:lstStyle>
          <a:p>
            <a:r>
              <a:rPr lang="en-GB" sz="2600" b="0" i="0" dirty="0">
                <a:solidFill>
                  <a:srgbClr val="000000"/>
                </a:solidFill>
                <a:latin typeface="Lucida Grande"/>
                <a:ea typeface="Lucida Grande"/>
                <a:cs typeface="Lucida Grande"/>
              </a:rPr>
              <a:t>Chart/graph</a:t>
            </a:r>
            <a:endParaRPr lang="en-GB" dirty="0"/>
          </a:p>
        </p:txBody>
      </p:sp>
      <p:sp>
        <p:nvSpPr>
          <p:cNvPr id="8" name="Title Placeholder 1"/>
          <p:cNvSpPr>
            <a:spLocks noGrp="1"/>
          </p:cNvSpPr>
          <p:nvPr>
            <p:ph type="title"/>
          </p:nvPr>
        </p:nvSpPr>
        <p:spPr>
          <a:xfrm>
            <a:off x="609601" y="428515"/>
            <a:ext cx="8728079" cy="922130"/>
          </a:xfrm>
          <a:prstGeom prst="rect">
            <a:avLst/>
          </a:prstGeom>
        </p:spPr>
        <p:txBody>
          <a:bodyPr vert="horz" lIns="0" tIns="0" rIns="0" bIns="0" rtlCol="0" anchor="ctr">
            <a:normAutofit/>
          </a:bodyPr>
          <a:lstStyle/>
          <a:p>
            <a:r>
              <a:rPr lang="en-US"/>
              <a:t>Click to edit Master title style</a:t>
            </a:r>
            <a:endParaRPr lang="en-GB" dirty="0"/>
          </a:p>
        </p:txBody>
      </p:sp>
    </p:spTree>
    <p:extLst>
      <p:ext uri="{BB962C8B-B14F-4D97-AF65-F5344CB8AC3E}">
        <p14:creationId xmlns:p14="http://schemas.microsoft.com/office/powerpoint/2010/main" val="8675916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page bullet &amp; das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dirty="0"/>
          </a:p>
        </p:txBody>
      </p:sp>
      <p:sp>
        <p:nvSpPr>
          <p:cNvPr id="4" name="Content Placeholder 2"/>
          <p:cNvSpPr>
            <a:spLocks noGrp="1"/>
          </p:cNvSpPr>
          <p:nvPr>
            <p:ph idx="11" hasCustomPrompt="1"/>
          </p:nvPr>
        </p:nvSpPr>
        <p:spPr>
          <a:xfrm>
            <a:off x="617428" y="1557211"/>
            <a:ext cx="10972800" cy="4525963"/>
          </a:xfrm>
        </p:spPr>
        <p:txBody>
          <a:bodyPr/>
          <a:lstStyle>
            <a:lvl1pPr marL="266700" indent="-266700">
              <a:buFont typeface="Arial"/>
              <a:buChar char="•"/>
              <a:defRPr sz="2800">
                <a:latin typeface="Corbel"/>
                <a:cs typeface="Corbel"/>
              </a:defRPr>
            </a:lvl1pPr>
            <a:lvl2pPr marL="612000" indent="-288000" algn="l">
              <a:buClr>
                <a:srgbClr val="FF6600"/>
              </a:buClr>
              <a:buFont typeface="Corbel" panose="020B0503020204020204" pitchFamily="34" charset="0"/>
              <a:buChar char="−"/>
              <a:defRPr sz="2400">
                <a:latin typeface="Corbel"/>
                <a:cs typeface="Corbel"/>
              </a:defRPr>
            </a:lvl2pPr>
            <a:lvl3pPr marL="813600" indent="-234000">
              <a:buFont typeface="Arial"/>
              <a:buChar char="•"/>
              <a:defRPr sz="2000">
                <a:latin typeface="Corbel"/>
                <a:cs typeface="Corbel"/>
              </a:defRPr>
            </a:lvl3pPr>
          </a:lstStyle>
          <a:p>
            <a:pPr lvl="0"/>
            <a:r>
              <a:rPr lang="en-US" dirty="0"/>
              <a:t>Click to edit Master text styles </a:t>
            </a:r>
          </a:p>
          <a:p>
            <a:pPr lvl="1"/>
            <a:r>
              <a:rPr lang="en-US" dirty="0"/>
              <a:t>Second level</a:t>
            </a:r>
          </a:p>
          <a:p>
            <a:pPr lvl="2"/>
            <a:r>
              <a:rPr lang="en-US" dirty="0"/>
              <a:t>Third level</a:t>
            </a:r>
          </a:p>
        </p:txBody>
      </p:sp>
    </p:spTree>
    <p:extLst>
      <p:ext uri="{BB962C8B-B14F-4D97-AF65-F5344CB8AC3E}">
        <p14:creationId xmlns:p14="http://schemas.microsoft.com/office/powerpoint/2010/main" val="35625794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page numbered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dirty="0"/>
          </a:p>
        </p:txBody>
      </p:sp>
      <p:sp>
        <p:nvSpPr>
          <p:cNvPr id="4" name="Content Placeholder 2"/>
          <p:cNvSpPr>
            <a:spLocks noGrp="1"/>
          </p:cNvSpPr>
          <p:nvPr>
            <p:ph idx="11"/>
          </p:nvPr>
        </p:nvSpPr>
        <p:spPr>
          <a:xfrm>
            <a:off x="617428" y="1557211"/>
            <a:ext cx="10972800" cy="4525963"/>
          </a:xfrm>
        </p:spPr>
        <p:txBody>
          <a:bodyPr/>
          <a:lstStyle>
            <a:lvl1pPr marL="288000" indent="-324000">
              <a:buFont typeface="+mj-lt"/>
              <a:buAutoNum type="arabicPeriod"/>
              <a:defRPr sz="2800">
                <a:latin typeface="Corbel"/>
                <a:cs typeface="Corbel"/>
              </a:defRPr>
            </a:lvl1pPr>
            <a:lvl2pPr marL="648000" indent="-288000" algn="l">
              <a:buClr>
                <a:srgbClr val="FF6600"/>
              </a:buClr>
              <a:buFont typeface="+mj-lt"/>
              <a:buAutoNum type="romanLcPeriod"/>
              <a:defRPr sz="2400" baseline="0">
                <a:latin typeface="Corbel"/>
                <a:cs typeface="Corbel"/>
              </a:defRPr>
            </a:lvl2pPr>
            <a:lvl3pPr marL="579600" indent="0">
              <a:buFont typeface="Arial"/>
              <a:buNone/>
              <a:defRPr sz="2000">
                <a:latin typeface="Corbel"/>
                <a:cs typeface="Corbe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0644569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End slide">
    <p:bg>
      <p:bgPr>
        <a:solidFill>
          <a:srgbClr val="424A4F"/>
        </a:solidFill>
        <a:effectLst/>
      </p:bgPr>
    </p:bg>
    <p:spTree>
      <p:nvGrpSpPr>
        <p:cNvPr id="1" name=""/>
        <p:cNvGrpSpPr/>
        <p:nvPr/>
      </p:nvGrpSpPr>
      <p:grpSpPr>
        <a:xfrm>
          <a:off x="0" y="0"/>
          <a:ext cx="0" cy="0"/>
          <a:chOff x="0" y="0"/>
          <a:chExt cx="0" cy="0"/>
        </a:xfrm>
      </p:grpSpPr>
      <p:sp>
        <p:nvSpPr>
          <p:cNvPr id="5" name="Rectangle 4"/>
          <p:cNvSpPr/>
          <p:nvPr/>
        </p:nvSpPr>
        <p:spPr>
          <a:xfrm>
            <a:off x="1" y="4466533"/>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800" dirty="0"/>
          </a:p>
        </p:txBody>
      </p:sp>
      <p:pic>
        <p:nvPicPr>
          <p:cNvPr id="7" name="Picture 6"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51010" y="4466534"/>
            <a:ext cx="2339636" cy="1198801"/>
          </a:xfrm>
          <a:prstGeom prst="rect">
            <a:avLst/>
          </a:prstGeom>
        </p:spPr>
      </p:pic>
      <p:pic>
        <p:nvPicPr>
          <p:cNvPr id="8" name="Picture 7" descr="Music_Hall_Diagonal_6_long_lines_white-optimized1.png"/>
          <p:cNvPicPr>
            <a:picLocks noChangeAspect="1"/>
          </p:cNvPicPr>
          <p:nvPr/>
        </p:nvPicPr>
        <p:blipFill rotWithShape="1">
          <a:blip r:embed="rId3">
            <a:alphaModFix amt="40000"/>
            <a:extLst>
              <a:ext uri="{28A0092B-C50C-407E-A947-70E740481C1C}">
                <a14:useLocalDpi xmlns:a14="http://schemas.microsoft.com/office/drawing/2010/main" val="0"/>
              </a:ext>
            </a:extLst>
          </a:blip>
          <a:srcRect b="51132"/>
          <a:stretch/>
        </p:blipFill>
        <p:spPr>
          <a:xfrm>
            <a:off x="1" y="4158702"/>
            <a:ext cx="12192000" cy="307832"/>
          </a:xfrm>
          <a:prstGeom prst="rect">
            <a:avLst/>
          </a:prstGeom>
        </p:spPr>
      </p:pic>
      <p:pic>
        <p:nvPicPr>
          <p:cNvPr id="9" name="Picture 8" descr="Music_Hall_Diagonal_6_long_lines_white-optimized1.png"/>
          <p:cNvPicPr>
            <a:picLocks noChangeAspect="1"/>
          </p:cNvPicPr>
          <p:nvPr/>
        </p:nvPicPr>
        <p:blipFill rotWithShape="1">
          <a:blip r:embed="rId3">
            <a:alphaModFix amt="40000"/>
            <a:extLst>
              <a:ext uri="{28A0092B-C50C-407E-A947-70E740481C1C}">
                <a14:useLocalDpi xmlns:a14="http://schemas.microsoft.com/office/drawing/2010/main" val="0"/>
              </a:ext>
            </a:extLst>
          </a:blip>
          <a:srcRect b="51132"/>
          <a:stretch/>
        </p:blipFill>
        <p:spPr>
          <a:xfrm>
            <a:off x="1" y="5670454"/>
            <a:ext cx="12192000" cy="307832"/>
          </a:xfrm>
          <a:prstGeom prst="rect">
            <a:avLst/>
          </a:prstGeom>
        </p:spPr>
      </p:pic>
    </p:spTree>
    <p:extLst>
      <p:ext uri="{BB962C8B-B14F-4D97-AF65-F5344CB8AC3E}">
        <p14:creationId xmlns:p14="http://schemas.microsoft.com/office/powerpoint/2010/main" val="40921494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609600" y="6356351"/>
            <a:ext cx="2844800" cy="365125"/>
          </a:xfrm>
          <a:prstGeom prst="rect">
            <a:avLst/>
          </a:prstGeom>
        </p:spPr>
        <p:txBody>
          <a:bodyPr/>
          <a:lstStyle/>
          <a:p>
            <a:endParaRPr lang="en-GB">
              <a:solidFill>
                <a:prstClr val="black"/>
              </a:solidFill>
            </a:endParaRPr>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endParaRPr lang="en-GB">
              <a:solidFill>
                <a:prstClr val="black"/>
              </a:solidFill>
            </a:endParaRPr>
          </a:p>
        </p:txBody>
      </p:sp>
      <p:sp>
        <p:nvSpPr>
          <p:cNvPr id="5" name="Slide Number Placeholder 4"/>
          <p:cNvSpPr>
            <a:spLocks noGrp="1"/>
          </p:cNvSpPr>
          <p:nvPr>
            <p:ph type="sldNum" sz="quarter" idx="12"/>
          </p:nvPr>
        </p:nvSpPr>
        <p:spPr>
          <a:xfrm>
            <a:off x="579217" y="6513014"/>
            <a:ext cx="430783" cy="338070"/>
          </a:xfrm>
          <a:prstGeom prst="rect">
            <a:avLst/>
          </a:prstGeom>
        </p:spPr>
        <p:txBody>
          <a:bodyPr/>
          <a:lstStyle/>
          <a:p>
            <a:fld id="{6B49BB3D-90E4-C946-BCF9-8FBC622A1A06}" type="slidenum">
              <a:rPr lang="en-GB" smtClean="0">
                <a:solidFill>
                  <a:prstClr val="white"/>
                </a:solidFill>
              </a:rPr>
              <a:pPr/>
              <a:t>‹#›</a:t>
            </a:fld>
            <a:endParaRPr lang="en-GB">
              <a:solidFill>
                <a:prstClr val="white"/>
              </a:solidFill>
            </a:endParaRPr>
          </a:p>
        </p:txBody>
      </p:sp>
    </p:spTree>
    <p:extLst>
      <p:ext uri="{BB962C8B-B14F-4D97-AF65-F5344CB8AC3E}">
        <p14:creationId xmlns:p14="http://schemas.microsoft.com/office/powerpoint/2010/main" val="33976984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cSld name="1_Section divider 1">
    <p:bg>
      <p:bgPr>
        <a:solidFill>
          <a:srgbClr val="424A4F"/>
        </a:solidFill>
        <a:effectLst/>
      </p:bgPr>
    </p:bg>
    <p:spTree>
      <p:nvGrpSpPr>
        <p:cNvPr id="1" name=""/>
        <p:cNvGrpSpPr/>
        <p:nvPr/>
      </p:nvGrpSpPr>
      <p:grpSpPr>
        <a:xfrm>
          <a:off x="0" y="0"/>
          <a:ext cx="0" cy="0"/>
          <a:chOff x="0" y="0"/>
          <a:chExt cx="0" cy="0"/>
        </a:xfrm>
      </p:grpSpPr>
      <p:sp>
        <p:nvSpPr>
          <p:cNvPr id="13" name="Rectangle 12"/>
          <p:cNvSpPr/>
          <p:nvPr/>
        </p:nvSpPr>
        <p:spPr>
          <a:xfrm>
            <a:off x="-10852" y="4466534"/>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GB" sz="1013"/>
          </a:p>
        </p:txBody>
      </p:sp>
      <p:sp>
        <p:nvSpPr>
          <p:cNvPr id="10" name="Title 1"/>
          <p:cNvSpPr>
            <a:spLocks noGrp="1"/>
          </p:cNvSpPr>
          <p:nvPr>
            <p:ph type="title" hasCustomPrompt="1"/>
          </p:nvPr>
        </p:nvSpPr>
        <p:spPr>
          <a:xfrm>
            <a:off x="582641" y="4607678"/>
            <a:ext cx="8263551" cy="916512"/>
          </a:xfrm>
        </p:spPr>
        <p:txBody>
          <a:bodyPr anchor="ctr">
            <a:normAutofit/>
          </a:bodyPr>
          <a:lstStyle>
            <a:lvl1pPr algn="l">
              <a:defRPr sz="2025" b="0" cap="none"/>
            </a:lvl1pPr>
          </a:lstStyle>
          <a:p>
            <a:r>
              <a:rPr lang="en-GB" dirty="0"/>
              <a:t>Click to edit master title style</a:t>
            </a: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1817" y="4466534"/>
            <a:ext cx="3200185" cy="1198800"/>
          </a:xfrm>
          <a:prstGeom prst="rect">
            <a:avLst/>
          </a:prstGeom>
        </p:spPr>
      </p:pic>
    </p:spTree>
    <p:extLst>
      <p:ext uri="{BB962C8B-B14F-4D97-AF65-F5344CB8AC3E}">
        <p14:creationId xmlns:p14="http://schemas.microsoft.com/office/powerpoint/2010/main" val="14825044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cSld name="1_Section divider 3">
    <p:bg>
      <p:bgPr>
        <a:solidFill>
          <a:srgbClr val="FFFFFE"/>
        </a:solidFill>
        <a:effectLst/>
      </p:bgPr>
    </p:bg>
    <p:spTree>
      <p:nvGrpSpPr>
        <p:cNvPr id="1" name=""/>
        <p:cNvGrpSpPr/>
        <p:nvPr/>
      </p:nvGrpSpPr>
      <p:grpSpPr>
        <a:xfrm>
          <a:off x="0" y="0"/>
          <a:ext cx="0" cy="0"/>
          <a:chOff x="0" y="0"/>
          <a:chExt cx="0" cy="0"/>
        </a:xfrm>
      </p:grpSpPr>
      <p:sp>
        <p:nvSpPr>
          <p:cNvPr id="5" name="Rectangle 4"/>
          <p:cNvSpPr/>
          <p:nvPr/>
        </p:nvSpPr>
        <p:spPr>
          <a:xfrm>
            <a:off x="3" y="4466533"/>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GB" sz="1013" dirty="0"/>
          </a:p>
        </p:txBody>
      </p:sp>
      <p:sp>
        <p:nvSpPr>
          <p:cNvPr id="6" name="Title 1"/>
          <p:cNvSpPr>
            <a:spLocks noGrp="1"/>
          </p:cNvSpPr>
          <p:nvPr>
            <p:ph type="title" hasCustomPrompt="1"/>
          </p:nvPr>
        </p:nvSpPr>
        <p:spPr>
          <a:xfrm>
            <a:off x="649446" y="4607677"/>
            <a:ext cx="8144153" cy="916512"/>
          </a:xfrm>
        </p:spPr>
        <p:txBody>
          <a:bodyPr anchor="ctr">
            <a:normAutofit/>
          </a:bodyPr>
          <a:lstStyle>
            <a:lvl1pPr algn="l">
              <a:defRPr sz="2025" b="0" cap="none"/>
            </a:lvl1pPr>
          </a:lstStyle>
          <a:p>
            <a:r>
              <a:rPr lang="en-GB" dirty="0"/>
              <a:t>Click to edit master title style</a:t>
            </a:r>
          </a:p>
        </p:txBody>
      </p:sp>
      <p:pic>
        <p:nvPicPr>
          <p:cNvPr id="7" name="Picture 6"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5099" y="4466538"/>
            <a:ext cx="3185548" cy="1198801"/>
          </a:xfrm>
          <a:prstGeom prst="rect">
            <a:avLst/>
          </a:prstGeom>
        </p:spPr>
      </p:pic>
    </p:spTree>
    <p:extLst>
      <p:ext uri="{BB962C8B-B14F-4D97-AF65-F5344CB8AC3E}">
        <p14:creationId xmlns:p14="http://schemas.microsoft.com/office/powerpoint/2010/main" val="18315710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609600" y="1771375"/>
            <a:ext cx="5206632" cy="436327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Content Placeholder 8"/>
          <p:cNvSpPr>
            <a:spLocks noGrp="1"/>
          </p:cNvSpPr>
          <p:nvPr>
            <p:ph sz="quarter" idx="13"/>
          </p:nvPr>
        </p:nvSpPr>
        <p:spPr>
          <a:xfrm>
            <a:off x="6214533" y="1771375"/>
            <a:ext cx="5367867" cy="4363950"/>
          </a:xfrm>
        </p:spPr>
        <p:txBody>
          <a:bodyPr/>
          <a:lstStyle>
            <a:lvl1pPr marL="285750" indent="-285750">
              <a:buSzPct val="120000"/>
              <a:buFont typeface="Wingdings" charset="2"/>
              <a:buChar char="§"/>
              <a:defRPr/>
            </a:lvl1pPr>
            <a:lvl2pPr marL="285750" indent="-285750">
              <a:buSzPct val="120000"/>
              <a:buFont typeface="Wingdings" charset="2"/>
              <a:buChar char="§"/>
              <a:defRPr/>
            </a:lvl2pPr>
            <a:lvl3pPr marL="173038" indent="-171450">
              <a:buSzPct val="120000"/>
              <a:buFont typeface="Wingdings" charset="2"/>
              <a:buChar char="§"/>
              <a:defRPr/>
            </a:lvl3pPr>
            <a:lvl4pPr marL="173038" indent="-171450">
              <a:buSzPct val="120000"/>
              <a:buFont typeface="Wingdings" charset="2"/>
              <a:buChar char="§"/>
              <a:defRPr/>
            </a:lvl4pPr>
            <a:lvl5pPr marL="173038" indent="-171450">
              <a:buSzPct val="120000"/>
              <a:buFont typeface="Wingdings" charset="2"/>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7912073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B1F0B9AD-0178-42F5-98CA-A5DED68CED11}" type="datetimeFigureOut">
              <a:rPr lang="en-GB" smtClean="0"/>
              <a:t>26/02/2021</a:t>
            </a:fld>
            <a:endParaRPr lang="en-GB"/>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579217" y="6398526"/>
            <a:ext cx="576668" cy="452558"/>
          </a:xfrm>
          <a:prstGeom prst="rect">
            <a:avLst/>
          </a:prstGeom>
        </p:spPr>
        <p:txBody>
          <a:bodyPr/>
          <a:lstStyle/>
          <a:p>
            <a:fld id="{5A843AEB-0022-4014-9D92-75BD91397E34}" type="slidenum">
              <a:rPr lang="en-GB" smtClean="0"/>
              <a:t>‹#›</a:t>
            </a:fld>
            <a:endParaRPr lang="en-GB"/>
          </a:p>
        </p:txBody>
      </p:sp>
    </p:spTree>
    <p:extLst>
      <p:ext uri="{BB962C8B-B14F-4D97-AF65-F5344CB8AC3E}">
        <p14:creationId xmlns:p14="http://schemas.microsoft.com/office/powerpoint/2010/main" val="1013943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cSld name="2_Section divider 3">
    <p:bg>
      <p:bgPr>
        <a:solidFill>
          <a:srgbClr val="FFFFFE"/>
        </a:solidFill>
        <a:effectLst/>
      </p:bgPr>
    </p:bg>
    <p:spTree>
      <p:nvGrpSpPr>
        <p:cNvPr id="1" name=""/>
        <p:cNvGrpSpPr/>
        <p:nvPr/>
      </p:nvGrpSpPr>
      <p:grpSpPr>
        <a:xfrm>
          <a:off x="0" y="0"/>
          <a:ext cx="0" cy="0"/>
          <a:chOff x="0" y="0"/>
          <a:chExt cx="0" cy="0"/>
        </a:xfrm>
      </p:grpSpPr>
      <p:sp>
        <p:nvSpPr>
          <p:cNvPr id="5" name="Rectangle 4"/>
          <p:cNvSpPr/>
          <p:nvPr/>
        </p:nvSpPr>
        <p:spPr>
          <a:xfrm>
            <a:off x="3" y="4466533"/>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GB" sz="1013" dirty="0"/>
          </a:p>
        </p:txBody>
      </p:sp>
      <p:sp>
        <p:nvSpPr>
          <p:cNvPr id="6" name="Title 1"/>
          <p:cNvSpPr>
            <a:spLocks noGrp="1"/>
          </p:cNvSpPr>
          <p:nvPr>
            <p:ph type="title" hasCustomPrompt="1"/>
          </p:nvPr>
        </p:nvSpPr>
        <p:spPr>
          <a:xfrm>
            <a:off x="649446" y="4607677"/>
            <a:ext cx="8144153" cy="916512"/>
          </a:xfrm>
        </p:spPr>
        <p:txBody>
          <a:bodyPr anchor="ctr">
            <a:normAutofit/>
          </a:bodyPr>
          <a:lstStyle>
            <a:lvl1pPr algn="l">
              <a:defRPr sz="2025" b="0" cap="none"/>
            </a:lvl1pPr>
          </a:lstStyle>
          <a:p>
            <a:r>
              <a:rPr lang="en-GB" dirty="0"/>
              <a:t>Click to edit master title style</a:t>
            </a:r>
          </a:p>
        </p:txBody>
      </p:sp>
      <p:pic>
        <p:nvPicPr>
          <p:cNvPr id="7" name="Picture 6"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5099" y="4466538"/>
            <a:ext cx="3185548" cy="1198801"/>
          </a:xfrm>
          <a:prstGeom prst="rect">
            <a:avLst/>
          </a:prstGeom>
        </p:spPr>
      </p:pic>
    </p:spTree>
    <p:extLst>
      <p:ext uri="{BB962C8B-B14F-4D97-AF65-F5344CB8AC3E}">
        <p14:creationId xmlns:p14="http://schemas.microsoft.com/office/powerpoint/2010/main" val="4195373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Cover slide 3">
    <p:bg>
      <p:bgPr>
        <a:solidFill>
          <a:srgbClr val="FFFFFE"/>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059" y="0"/>
            <a:ext cx="12194117" cy="4152164"/>
          </a:xfrm>
          <a:noFill/>
        </p:spPr>
        <p:txBody>
          <a:bodyPr lIns="72000" tIns="72000"/>
          <a:lstStyle/>
          <a:p>
            <a:r>
              <a:rPr lang="en-US"/>
              <a:t>Click icon to add picture</a:t>
            </a:r>
            <a:endParaRPr lang="en-GB" dirty="0"/>
          </a:p>
        </p:txBody>
      </p:sp>
      <p:sp>
        <p:nvSpPr>
          <p:cNvPr id="6" name="Rectangle 5"/>
          <p:cNvSpPr/>
          <p:nvPr/>
        </p:nvSpPr>
        <p:spPr>
          <a:xfrm>
            <a:off x="1" y="4470387"/>
            <a:ext cx="12191999" cy="1198800"/>
          </a:xfrm>
          <a:prstGeom prst="rect">
            <a:avLst/>
          </a:prstGeom>
          <a:solidFill>
            <a:srgbClr val="26303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800"/>
          </a:p>
        </p:txBody>
      </p:sp>
      <p:pic>
        <p:nvPicPr>
          <p:cNvPr id="11" name="Picture 10"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9291" y="4470388"/>
            <a:ext cx="2313768" cy="1198801"/>
          </a:xfrm>
          <a:prstGeom prst="rect">
            <a:avLst/>
          </a:prstGeom>
        </p:spPr>
      </p:pic>
      <p:pic>
        <p:nvPicPr>
          <p:cNvPr id="2" name="Picture 1" descr="Music_Hall_Diagonal_6_long_lines-40%-optimized1.png"/>
          <p:cNvPicPr>
            <a:picLocks noChangeAspect="1"/>
          </p:cNvPicPr>
          <p:nvPr/>
        </p:nvPicPr>
        <p:blipFill rotWithShape="1">
          <a:blip r:embed="rId3">
            <a:extLst>
              <a:ext uri="{28A0092B-C50C-407E-A947-70E740481C1C}">
                <a14:useLocalDpi xmlns:a14="http://schemas.microsoft.com/office/drawing/2010/main" val="0"/>
              </a:ext>
            </a:extLst>
          </a:blip>
          <a:srcRect b="48546"/>
          <a:stretch/>
        </p:blipFill>
        <p:spPr>
          <a:xfrm>
            <a:off x="1059" y="4152164"/>
            <a:ext cx="12192000" cy="324115"/>
          </a:xfrm>
          <a:prstGeom prst="rect">
            <a:avLst/>
          </a:prstGeom>
        </p:spPr>
      </p:pic>
      <p:pic>
        <p:nvPicPr>
          <p:cNvPr id="9" name="Picture 8" descr="Music_Hall_Diagonal_6_long_lines-40%-optimized1.png"/>
          <p:cNvPicPr>
            <a:picLocks noChangeAspect="1"/>
          </p:cNvPicPr>
          <p:nvPr/>
        </p:nvPicPr>
        <p:blipFill rotWithShape="1">
          <a:blip r:embed="rId3">
            <a:extLst>
              <a:ext uri="{28A0092B-C50C-407E-A947-70E740481C1C}">
                <a14:useLocalDpi xmlns:a14="http://schemas.microsoft.com/office/drawing/2010/main" val="0"/>
              </a:ext>
            </a:extLst>
          </a:blip>
          <a:srcRect b="48546"/>
          <a:stretch/>
        </p:blipFill>
        <p:spPr>
          <a:xfrm>
            <a:off x="1059" y="5658797"/>
            <a:ext cx="12192000" cy="324115"/>
          </a:xfrm>
          <a:prstGeom prst="rect">
            <a:avLst/>
          </a:prstGeom>
        </p:spPr>
      </p:pic>
      <p:sp>
        <p:nvSpPr>
          <p:cNvPr id="12" name="Subtitle 2"/>
          <p:cNvSpPr>
            <a:spLocks noGrp="1"/>
          </p:cNvSpPr>
          <p:nvPr>
            <p:ph type="subTitle" idx="1"/>
          </p:nvPr>
        </p:nvSpPr>
        <p:spPr>
          <a:xfrm>
            <a:off x="627271" y="4721655"/>
            <a:ext cx="7316672" cy="778565"/>
          </a:xfrm>
        </p:spPr>
        <p:txBody>
          <a:bodyPr anchor="ctr"/>
          <a:lstStyle>
            <a:lvl1pPr marL="0" indent="0" algn="l">
              <a:buNone/>
              <a:defRPr sz="2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Tree>
    <p:extLst>
      <p:ext uri="{BB962C8B-B14F-4D97-AF65-F5344CB8AC3E}">
        <p14:creationId xmlns:p14="http://schemas.microsoft.com/office/powerpoint/2010/main" val="31112701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over slide 1">
    <p:bg>
      <p:bgPr>
        <a:solidFill>
          <a:srgbClr val="26303A"/>
        </a:solidFill>
        <a:effectLst/>
      </p:bgPr>
    </p:bg>
    <p:spTree>
      <p:nvGrpSpPr>
        <p:cNvPr id="1" name=""/>
        <p:cNvGrpSpPr/>
        <p:nvPr/>
      </p:nvGrpSpPr>
      <p:grpSpPr>
        <a:xfrm>
          <a:off x="0" y="0"/>
          <a:ext cx="0" cy="0"/>
          <a:chOff x="0" y="0"/>
          <a:chExt cx="0" cy="0"/>
        </a:xfrm>
      </p:grpSpPr>
      <p:sp>
        <p:nvSpPr>
          <p:cNvPr id="9" name="Rectangle 8"/>
          <p:cNvSpPr/>
          <p:nvPr/>
        </p:nvSpPr>
        <p:spPr>
          <a:xfrm>
            <a:off x="1" y="4466534"/>
            <a:ext cx="12191999" cy="1198800"/>
          </a:xfrm>
          <a:prstGeom prst="rect">
            <a:avLst/>
          </a:prstGeom>
          <a:solidFill>
            <a:srgbClr val="26303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prstClr val="white"/>
              </a:solidFill>
            </a:endParaRPr>
          </a:p>
        </p:txBody>
      </p:sp>
      <p:sp>
        <p:nvSpPr>
          <p:cNvPr id="3" name="Subtitle 2"/>
          <p:cNvSpPr>
            <a:spLocks noGrp="1"/>
          </p:cNvSpPr>
          <p:nvPr>
            <p:ph type="subTitle" idx="1"/>
          </p:nvPr>
        </p:nvSpPr>
        <p:spPr>
          <a:xfrm>
            <a:off x="627271" y="4721655"/>
            <a:ext cx="7316672" cy="778565"/>
          </a:xfrm>
        </p:spPr>
        <p:txBody>
          <a:bodyPr anchor="ctr"/>
          <a:lstStyle>
            <a:lvl1pPr marL="0" indent="0" algn="l">
              <a:buNone/>
              <a:defRPr sz="2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4" name="Picture 3"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94449" y="4467172"/>
            <a:ext cx="2397553" cy="1197524"/>
          </a:xfrm>
          <a:prstGeom prst="rect">
            <a:avLst/>
          </a:prstGeom>
        </p:spPr>
      </p:pic>
      <p:pic>
        <p:nvPicPr>
          <p:cNvPr id="7" name="Picture 6" descr="Music_Hall_Diagonal_6_long_lines_white-optimized1.png"/>
          <p:cNvPicPr>
            <a:picLocks noChangeAspect="1"/>
          </p:cNvPicPr>
          <p:nvPr/>
        </p:nvPicPr>
        <p:blipFill rotWithShape="1">
          <a:blip r:embed="rId3">
            <a:alphaModFix amt="40000"/>
            <a:extLst>
              <a:ext uri="{28A0092B-C50C-407E-A947-70E740481C1C}">
                <a14:useLocalDpi xmlns:a14="http://schemas.microsoft.com/office/drawing/2010/main" val="0"/>
              </a:ext>
            </a:extLst>
          </a:blip>
          <a:srcRect b="51132"/>
          <a:stretch/>
        </p:blipFill>
        <p:spPr>
          <a:xfrm>
            <a:off x="1" y="4158702"/>
            <a:ext cx="12192000" cy="307832"/>
          </a:xfrm>
          <a:prstGeom prst="rect">
            <a:avLst/>
          </a:prstGeom>
        </p:spPr>
      </p:pic>
      <p:pic>
        <p:nvPicPr>
          <p:cNvPr id="11" name="Picture 10" descr="Music_Hall_Diagonal_6_long_lines_white-optimized1.png"/>
          <p:cNvPicPr>
            <a:picLocks noChangeAspect="1"/>
          </p:cNvPicPr>
          <p:nvPr/>
        </p:nvPicPr>
        <p:blipFill rotWithShape="1">
          <a:blip r:embed="rId3">
            <a:alphaModFix amt="40000"/>
            <a:extLst>
              <a:ext uri="{28A0092B-C50C-407E-A947-70E740481C1C}">
                <a14:useLocalDpi xmlns:a14="http://schemas.microsoft.com/office/drawing/2010/main" val="0"/>
              </a:ext>
            </a:extLst>
          </a:blip>
          <a:srcRect b="51132"/>
          <a:stretch/>
        </p:blipFill>
        <p:spPr>
          <a:xfrm>
            <a:off x="1" y="5670454"/>
            <a:ext cx="12192000" cy="307832"/>
          </a:xfrm>
          <a:prstGeom prst="rect">
            <a:avLst/>
          </a:prstGeom>
        </p:spPr>
      </p:pic>
      <p:sp>
        <p:nvSpPr>
          <p:cNvPr id="8" name="Picture Placeholder 3"/>
          <p:cNvSpPr>
            <a:spLocks noGrp="1"/>
          </p:cNvSpPr>
          <p:nvPr>
            <p:ph type="pic" sz="quarter" idx="10"/>
          </p:nvPr>
        </p:nvSpPr>
        <p:spPr>
          <a:xfrm>
            <a:off x="-1059" y="0"/>
            <a:ext cx="12194117" cy="4152164"/>
          </a:xfrm>
          <a:noFill/>
        </p:spPr>
        <p:txBody>
          <a:bodyPr lIns="72000" tIns="72000"/>
          <a:lstStyle/>
          <a:p>
            <a:r>
              <a:rPr lang="en-US"/>
              <a:t>Click icon to add picture</a:t>
            </a:r>
            <a:endParaRPr lang="en-GB" dirty="0"/>
          </a:p>
        </p:txBody>
      </p:sp>
    </p:spTree>
    <p:extLst>
      <p:ext uri="{BB962C8B-B14F-4D97-AF65-F5344CB8AC3E}">
        <p14:creationId xmlns:p14="http://schemas.microsoft.com/office/powerpoint/2010/main" val="6362546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Cover slide 3">
    <p:bg>
      <p:bgPr>
        <a:solidFill>
          <a:srgbClr val="FFFFFE"/>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059" y="0"/>
            <a:ext cx="12194117" cy="4152164"/>
          </a:xfrm>
          <a:noFill/>
        </p:spPr>
        <p:txBody>
          <a:bodyPr lIns="72000" tIns="72000"/>
          <a:lstStyle/>
          <a:p>
            <a:r>
              <a:rPr lang="en-US"/>
              <a:t>Click icon to add picture</a:t>
            </a:r>
            <a:endParaRPr lang="en-GB" dirty="0"/>
          </a:p>
        </p:txBody>
      </p:sp>
      <p:sp>
        <p:nvSpPr>
          <p:cNvPr id="6" name="Rectangle 5"/>
          <p:cNvSpPr/>
          <p:nvPr/>
        </p:nvSpPr>
        <p:spPr>
          <a:xfrm>
            <a:off x="1" y="4470387"/>
            <a:ext cx="12191999" cy="1198800"/>
          </a:xfrm>
          <a:prstGeom prst="rect">
            <a:avLst/>
          </a:prstGeom>
          <a:solidFill>
            <a:srgbClr val="26303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prstClr val="white"/>
              </a:solidFill>
            </a:endParaRPr>
          </a:p>
        </p:txBody>
      </p:sp>
      <p:pic>
        <p:nvPicPr>
          <p:cNvPr id="11" name="Picture 10"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9291" y="4470388"/>
            <a:ext cx="2313768" cy="1198801"/>
          </a:xfrm>
          <a:prstGeom prst="rect">
            <a:avLst/>
          </a:prstGeom>
        </p:spPr>
      </p:pic>
      <p:pic>
        <p:nvPicPr>
          <p:cNvPr id="2" name="Picture 1" descr="Music_Hall_Diagonal_6_long_lines-40%-optimized1.png"/>
          <p:cNvPicPr>
            <a:picLocks noChangeAspect="1"/>
          </p:cNvPicPr>
          <p:nvPr/>
        </p:nvPicPr>
        <p:blipFill rotWithShape="1">
          <a:blip r:embed="rId3">
            <a:extLst>
              <a:ext uri="{28A0092B-C50C-407E-A947-70E740481C1C}">
                <a14:useLocalDpi xmlns:a14="http://schemas.microsoft.com/office/drawing/2010/main" val="0"/>
              </a:ext>
            </a:extLst>
          </a:blip>
          <a:srcRect b="48546"/>
          <a:stretch/>
        </p:blipFill>
        <p:spPr>
          <a:xfrm>
            <a:off x="1059" y="4152164"/>
            <a:ext cx="12192000" cy="324115"/>
          </a:xfrm>
          <a:prstGeom prst="rect">
            <a:avLst/>
          </a:prstGeom>
        </p:spPr>
      </p:pic>
      <p:pic>
        <p:nvPicPr>
          <p:cNvPr id="9" name="Picture 8" descr="Music_Hall_Diagonal_6_long_lines-40%-optimized1.png"/>
          <p:cNvPicPr>
            <a:picLocks noChangeAspect="1"/>
          </p:cNvPicPr>
          <p:nvPr/>
        </p:nvPicPr>
        <p:blipFill rotWithShape="1">
          <a:blip r:embed="rId3">
            <a:extLst>
              <a:ext uri="{28A0092B-C50C-407E-A947-70E740481C1C}">
                <a14:useLocalDpi xmlns:a14="http://schemas.microsoft.com/office/drawing/2010/main" val="0"/>
              </a:ext>
            </a:extLst>
          </a:blip>
          <a:srcRect b="48546"/>
          <a:stretch/>
        </p:blipFill>
        <p:spPr>
          <a:xfrm>
            <a:off x="1059" y="5658797"/>
            <a:ext cx="12192000" cy="324115"/>
          </a:xfrm>
          <a:prstGeom prst="rect">
            <a:avLst/>
          </a:prstGeom>
        </p:spPr>
      </p:pic>
      <p:sp>
        <p:nvSpPr>
          <p:cNvPr id="12" name="Subtitle 2"/>
          <p:cNvSpPr>
            <a:spLocks noGrp="1"/>
          </p:cNvSpPr>
          <p:nvPr>
            <p:ph type="subTitle" idx="1"/>
          </p:nvPr>
        </p:nvSpPr>
        <p:spPr>
          <a:xfrm>
            <a:off x="627271" y="4721655"/>
            <a:ext cx="7316672" cy="778565"/>
          </a:xfrm>
        </p:spPr>
        <p:txBody>
          <a:bodyPr anchor="ctr"/>
          <a:lstStyle>
            <a:lvl1pPr marL="0" indent="0" algn="l">
              <a:buNone/>
              <a:defRPr sz="2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Tree>
    <p:extLst>
      <p:ext uri="{BB962C8B-B14F-4D97-AF65-F5344CB8AC3E}">
        <p14:creationId xmlns:p14="http://schemas.microsoft.com/office/powerpoint/2010/main" val="16426017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divider 1">
    <p:bg>
      <p:bgPr>
        <a:solidFill>
          <a:srgbClr val="424A4F"/>
        </a:solidFill>
        <a:effectLst/>
      </p:bgPr>
    </p:bg>
    <p:spTree>
      <p:nvGrpSpPr>
        <p:cNvPr id="1" name=""/>
        <p:cNvGrpSpPr/>
        <p:nvPr/>
      </p:nvGrpSpPr>
      <p:grpSpPr>
        <a:xfrm>
          <a:off x="0" y="0"/>
          <a:ext cx="0" cy="0"/>
          <a:chOff x="0" y="0"/>
          <a:chExt cx="0" cy="0"/>
        </a:xfrm>
      </p:grpSpPr>
      <p:sp>
        <p:nvSpPr>
          <p:cNvPr id="13" name="Rectangle 12"/>
          <p:cNvSpPr/>
          <p:nvPr/>
        </p:nvSpPr>
        <p:spPr>
          <a:xfrm>
            <a:off x="-10854" y="4466534"/>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prstClr val="white"/>
              </a:solidFill>
            </a:endParaRPr>
          </a:p>
        </p:txBody>
      </p:sp>
      <p:sp>
        <p:nvSpPr>
          <p:cNvPr id="10" name="Title 1"/>
          <p:cNvSpPr>
            <a:spLocks noGrp="1"/>
          </p:cNvSpPr>
          <p:nvPr>
            <p:ph type="title" hasCustomPrompt="1"/>
          </p:nvPr>
        </p:nvSpPr>
        <p:spPr>
          <a:xfrm>
            <a:off x="582638" y="4607678"/>
            <a:ext cx="8263551" cy="916512"/>
          </a:xfrm>
        </p:spPr>
        <p:txBody>
          <a:bodyPr anchor="ctr">
            <a:normAutofit/>
          </a:bodyPr>
          <a:lstStyle>
            <a:lvl1pPr algn="l">
              <a:defRPr sz="2800" b="0" cap="none"/>
            </a:lvl1pPr>
          </a:lstStyle>
          <a:p>
            <a:r>
              <a:rPr lang="en-GB" dirty="0"/>
              <a:t>Click to edit master title style</a:t>
            </a: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8462" y="4466534"/>
            <a:ext cx="2463537" cy="1198800"/>
          </a:xfrm>
          <a:prstGeom prst="rect">
            <a:avLst/>
          </a:prstGeom>
        </p:spPr>
      </p:pic>
      <p:sp>
        <p:nvSpPr>
          <p:cNvPr id="5" name="Picture Placeholder 3"/>
          <p:cNvSpPr>
            <a:spLocks noGrp="1"/>
          </p:cNvSpPr>
          <p:nvPr>
            <p:ph type="pic" sz="quarter" idx="10"/>
          </p:nvPr>
        </p:nvSpPr>
        <p:spPr>
          <a:xfrm>
            <a:off x="-1059" y="-18854"/>
            <a:ext cx="12194117" cy="4466016"/>
          </a:xfrm>
          <a:noFill/>
        </p:spPr>
        <p:txBody>
          <a:bodyPr lIns="72000" tIns="72000"/>
          <a:lstStyle/>
          <a:p>
            <a:r>
              <a:rPr lang="en-US"/>
              <a:t>Click icon to add picture</a:t>
            </a:r>
            <a:endParaRPr lang="en-GB" dirty="0"/>
          </a:p>
        </p:txBody>
      </p:sp>
    </p:spTree>
    <p:extLst>
      <p:ext uri="{BB962C8B-B14F-4D97-AF65-F5344CB8AC3E}">
        <p14:creationId xmlns:p14="http://schemas.microsoft.com/office/powerpoint/2010/main" val="36714532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divider 3">
    <p:bg>
      <p:bgPr>
        <a:solidFill>
          <a:srgbClr val="FFFFFE"/>
        </a:solidFill>
        <a:effectLst/>
      </p:bgPr>
    </p:bg>
    <p:spTree>
      <p:nvGrpSpPr>
        <p:cNvPr id="1" name=""/>
        <p:cNvGrpSpPr/>
        <p:nvPr/>
      </p:nvGrpSpPr>
      <p:grpSpPr>
        <a:xfrm>
          <a:off x="0" y="0"/>
          <a:ext cx="0" cy="0"/>
          <a:chOff x="0" y="0"/>
          <a:chExt cx="0" cy="0"/>
        </a:xfrm>
      </p:grpSpPr>
      <p:sp>
        <p:nvSpPr>
          <p:cNvPr id="5" name="Rectangle 4"/>
          <p:cNvSpPr/>
          <p:nvPr/>
        </p:nvSpPr>
        <p:spPr>
          <a:xfrm>
            <a:off x="1" y="4466533"/>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dirty="0">
              <a:solidFill>
                <a:prstClr val="white"/>
              </a:solidFill>
            </a:endParaRPr>
          </a:p>
        </p:txBody>
      </p:sp>
      <p:sp>
        <p:nvSpPr>
          <p:cNvPr id="6" name="Title 1"/>
          <p:cNvSpPr>
            <a:spLocks noGrp="1"/>
          </p:cNvSpPr>
          <p:nvPr>
            <p:ph type="title" hasCustomPrompt="1"/>
          </p:nvPr>
        </p:nvSpPr>
        <p:spPr>
          <a:xfrm>
            <a:off x="582638" y="4616845"/>
            <a:ext cx="8144153" cy="916512"/>
          </a:xfrm>
        </p:spPr>
        <p:txBody>
          <a:bodyPr anchor="ctr">
            <a:normAutofit/>
          </a:bodyPr>
          <a:lstStyle>
            <a:lvl1pPr algn="l">
              <a:defRPr sz="2800" b="0" cap="none"/>
            </a:lvl1pPr>
          </a:lstStyle>
          <a:p>
            <a:r>
              <a:rPr lang="en-GB" dirty="0"/>
              <a:t>Click to edit master title style</a:t>
            </a:r>
          </a:p>
        </p:txBody>
      </p:sp>
      <p:pic>
        <p:nvPicPr>
          <p:cNvPr id="7" name="Picture 6"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94448" y="4466534"/>
            <a:ext cx="2396197" cy="1198801"/>
          </a:xfrm>
          <a:prstGeom prst="rect">
            <a:avLst/>
          </a:prstGeom>
        </p:spPr>
      </p:pic>
      <p:sp>
        <p:nvSpPr>
          <p:cNvPr id="8" name="Picture Placeholder 3"/>
          <p:cNvSpPr>
            <a:spLocks noGrp="1"/>
          </p:cNvSpPr>
          <p:nvPr>
            <p:ph type="pic" sz="quarter" idx="10"/>
          </p:nvPr>
        </p:nvSpPr>
        <p:spPr>
          <a:xfrm>
            <a:off x="-1059" y="-1"/>
            <a:ext cx="12194117" cy="4466531"/>
          </a:xfrm>
          <a:noFill/>
        </p:spPr>
        <p:txBody>
          <a:bodyPr lIns="72000" tIns="72000"/>
          <a:lstStyle/>
          <a:p>
            <a:r>
              <a:rPr lang="en-US"/>
              <a:t>Click icon to add picture</a:t>
            </a:r>
            <a:endParaRPr lang="en-GB" dirty="0"/>
          </a:p>
        </p:txBody>
      </p:sp>
    </p:spTree>
    <p:extLst>
      <p:ext uri="{BB962C8B-B14F-4D97-AF65-F5344CB8AC3E}">
        <p14:creationId xmlns:p14="http://schemas.microsoft.com/office/powerpoint/2010/main" val="21887233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page 1 bullets">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771375"/>
            <a:ext cx="5206632" cy="4363278"/>
          </a:xfrm>
        </p:spPr>
        <p:txBody>
          <a:bodyPr/>
          <a:lstStyle>
            <a:lvl1pPr marL="342900" indent="-342900">
              <a:buFont typeface="Arial" panose="020B0604020202020204" pitchFamily="34" charset="0"/>
              <a:buChar char="•"/>
              <a:defRPr/>
            </a:lvl1pPr>
            <a:lvl2pPr marL="342900" indent="-342900">
              <a:buFont typeface="Arial" panose="020B0604020202020204" pitchFamily="34" charset="0"/>
              <a:buChar char="•"/>
              <a:defRPr/>
            </a:lvl2pPr>
            <a:lvl3pPr marL="344488" indent="-342900">
              <a:buFont typeface="Arial" panose="020B0604020202020204" pitchFamily="34" charset="0"/>
              <a:buChar char="•"/>
              <a:defRPr/>
            </a:lvl3pPr>
            <a:lvl4pPr marL="344488" indent="-342900">
              <a:buFont typeface="Arial" panose="020B0604020202020204" pitchFamily="34" charset="0"/>
              <a:buChar char="•"/>
              <a:defRPr/>
            </a:lvl4pPr>
            <a:lvl5pPr marL="344488" indent="-342900">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Content Placeholder 8"/>
          <p:cNvSpPr>
            <a:spLocks noGrp="1"/>
          </p:cNvSpPr>
          <p:nvPr>
            <p:ph sz="quarter" idx="13"/>
          </p:nvPr>
        </p:nvSpPr>
        <p:spPr>
          <a:xfrm>
            <a:off x="6214533" y="1771375"/>
            <a:ext cx="5367867" cy="4363950"/>
          </a:xfrm>
        </p:spPr>
        <p:txBody>
          <a:bodyPr/>
          <a:lstStyle>
            <a:lvl1pPr marL="342900" indent="-342900">
              <a:buSzPct val="120000"/>
              <a:buFont typeface="Arial" panose="020B0604020202020204" pitchFamily="34" charset="0"/>
              <a:buChar char="•"/>
              <a:defRPr/>
            </a:lvl1pPr>
            <a:lvl2pPr marL="342900" indent="-342900">
              <a:buSzPct val="120000"/>
              <a:buFont typeface="Arial" panose="020B0604020202020204" pitchFamily="34" charset="0"/>
              <a:buChar char="•"/>
              <a:defRPr/>
            </a:lvl2pPr>
            <a:lvl3pPr marL="344488" indent="-342900">
              <a:buSzPct val="120000"/>
              <a:buFont typeface="Arial" panose="020B0604020202020204" pitchFamily="34" charset="0"/>
              <a:buChar char="•"/>
              <a:defRPr/>
            </a:lvl3pPr>
            <a:lvl4pPr marL="344488" indent="-342900">
              <a:buSzPct val="120000"/>
              <a:buFont typeface="Arial" panose="020B0604020202020204" pitchFamily="34" charset="0"/>
              <a:buChar char="•"/>
              <a:defRPr/>
            </a:lvl4pPr>
            <a:lvl5pPr marL="344488" indent="-342900">
              <a:buSzPct val="120000"/>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itle Placeholder 1"/>
          <p:cNvSpPr>
            <a:spLocks noGrp="1"/>
          </p:cNvSpPr>
          <p:nvPr>
            <p:ph type="title"/>
          </p:nvPr>
        </p:nvSpPr>
        <p:spPr>
          <a:xfrm>
            <a:off x="609601" y="437942"/>
            <a:ext cx="8728079" cy="881811"/>
          </a:xfrm>
          <a:prstGeom prst="rect">
            <a:avLst/>
          </a:prstGeom>
        </p:spPr>
        <p:txBody>
          <a:bodyPr vert="horz" lIns="0" tIns="0" rIns="0" bIns="0" rtlCol="0" anchor="ctr">
            <a:normAutofit/>
          </a:bodyPr>
          <a:lstStyle/>
          <a:p>
            <a:r>
              <a:rPr lang="en-US" dirty="0"/>
              <a:t>Click to edit Master title style</a:t>
            </a:r>
            <a:endParaRPr lang="en-GB" dirty="0"/>
          </a:p>
        </p:txBody>
      </p:sp>
    </p:spTree>
    <p:extLst>
      <p:ext uri="{BB962C8B-B14F-4D97-AF65-F5344CB8AC3E}">
        <p14:creationId xmlns:p14="http://schemas.microsoft.com/office/powerpoint/2010/main" val="2290415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Text page 2 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marL="342900" indent="-342900">
              <a:buFont typeface="Arial" panose="020B0604020202020204" pitchFamily="34" charset="0"/>
              <a:buChar char="•"/>
              <a:defRPr sz="2400"/>
            </a:lvl1pPr>
            <a:lvl2pPr marL="342900" indent="-342900">
              <a:buFont typeface="Arial" panose="020B0604020202020204" pitchFamily="34" charset="0"/>
              <a:buChar char="•"/>
              <a:defRPr sz="2400"/>
            </a:lvl2pPr>
            <a:lvl3pPr marL="287338" indent="-285750">
              <a:buFont typeface="Arial" panose="020B0604020202020204" pitchFamily="34" charset="0"/>
              <a:buChar char="•"/>
              <a:defRPr sz="2200"/>
            </a:lvl3pPr>
            <a:lvl4pPr marL="287338" indent="-285750">
              <a:buFont typeface="Arial" panose="020B0604020202020204" pitchFamily="34" charset="0"/>
              <a:buChar char="•"/>
              <a:defRPr sz="1800"/>
            </a:lvl4pPr>
            <a:lvl5pPr marL="287338" indent="-285750">
              <a:buFont typeface="Arial" panose="020B0604020202020204" pitchFamily="34" charset="0"/>
              <a:buChar char="•"/>
              <a:defRPr sz="18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193368" y="1535113"/>
            <a:ext cx="5389033" cy="63976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marL="342900" indent="-342900">
              <a:buFont typeface="Arial" panose="020B0604020202020204" pitchFamily="34" charset="0"/>
              <a:buChar char="•"/>
              <a:defRPr sz="2400"/>
            </a:lvl1pPr>
            <a:lvl2pPr marL="342900" indent="-342900">
              <a:buFont typeface="Arial" panose="020B0604020202020204" pitchFamily="34" charset="0"/>
              <a:buChar char="•"/>
              <a:defRPr sz="2400"/>
            </a:lvl2pPr>
            <a:lvl3pPr marL="287338" indent="-285750">
              <a:buFont typeface="Arial" panose="020B0604020202020204" pitchFamily="34" charset="0"/>
              <a:buChar char="•"/>
              <a:defRPr sz="2200"/>
            </a:lvl3pPr>
            <a:lvl4pPr marL="287338" indent="-285750">
              <a:buFont typeface="Arial" panose="020B0604020202020204" pitchFamily="34" charset="0"/>
              <a:buChar char="•"/>
              <a:defRPr sz="1800"/>
            </a:lvl4pPr>
            <a:lvl5pPr marL="287338" indent="-285750">
              <a:buFont typeface="Arial" panose="020B0604020202020204" pitchFamily="34" charset="0"/>
              <a:buChar char="•"/>
              <a:defRPr sz="18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705572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ext page 3 singl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Content Placeholder 2"/>
          <p:cNvSpPr>
            <a:spLocks noGrp="1"/>
          </p:cNvSpPr>
          <p:nvPr>
            <p:ph idx="1"/>
          </p:nvPr>
        </p:nvSpPr>
        <p:spPr>
          <a:xfrm>
            <a:off x="609600" y="1629552"/>
            <a:ext cx="10972800" cy="4363278"/>
          </a:xfrm>
        </p:spPr>
        <p:txBody>
          <a:bodyPr/>
          <a:lstStyle/>
          <a:p>
            <a:pPr lvl="0"/>
            <a:r>
              <a:rPr lang="en-US"/>
              <a:t>Click to edit Master text styles</a:t>
            </a:r>
          </a:p>
        </p:txBody>
      </p:sp>
    </p:spTree>
    <p:extLst>
      <p:ext uri="{BB962C8B-B14F-4D97-AF65-F5344CB8AC3E}">
        <p14:creationId xmlns:p14="http://schemas.microsoft.com/office/powerpoint/2010/main" val="8639648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Picture page 1">
    <p:bg>
      <p:bgPr>
        <a:solidFill>
          <a:srgbClr val="FFFFFE"/>
        </a:solidFill>
        <a:effectLst/>
      </p:bgPr>
    </p:bg>
    <p:spTree>
      <p:nvGrpSpPr>
        <p:cNvPr id="1" name=""/>
        <p:cNvGrpSpPr/>
        <p:nvPr/>
      </p:nvGrpSpPr>
      <p:grpSpPr>
        <a:xfrm>
          <a:off x="0" y="0"/>
          <a:ext cx="0" cy="0"/>
          <a:chOff x="0" y="0"/>
          <a:chExt cx="0" cy="0"/>
        </a:xfrm>
      </p:grpSpPr>
      <p:pic>
        <p:nvPicPr>
          <p:cNvPr id="9" name="Picture 8"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10887" y="430698"/>
            <a:ext cx="1681113" cy="865429"/>
          </a:xfrm>
          <a:prstGeom prst="rect">
            <a:avLst/>
          </a:prstGeom>
        </p:spPr>
      </p:pic>
      <p:sp>
        <p:nvSpPr>
          <p:cNvPr id="10" name="Picture Placeholder 3"/>
          <p:cNvSpPr>
            <a:spLocks noGrp="1"/>
          </p:cNvSpPr>
          <p:nvPr>
            <p:ph type="pic" sz="quarter" idx="10"/>
          </p:nvPr>
        </p:nvSpPr>
        <p:spPr>
          <a:xfrm>
            <a:off x="7310" y="0"/>
            <a:ext cx="12194117" cy="6858000"/>
          </a:xfrm>
          <a:noFill/>
        </p:spPr>
        <p:txBody>
          <a:bodyPr lIns="72000" tIns="72000"/>
          <a:lstStyle/>
          <a:p>
            <a:r>
              <a:rPr lang="en-US"/>
              <a:t>Click icon to add picture</a:t>
            </a:r>
            <a:endParaRPr lang="en-GB" dirty="0"/>
          </a:p>
        </p:txBody>
      </p:sp>
    </p:spTree>
    <p:extLst>
      <p:ext uri="{BB962C8B-B14F-4D97-AF65-F5344CB8AC3E}">
        <p14:creationId xmlns:p14="http://schemas.microsoft.com/office/powerpoint/2010/main" val="7368491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Picture page 2">
    <p:spTree>
      <p:nvGrpSpPr>
        <p:cNvPr id="1" name=""/>
        <p:cNvGrpSpPr/>
        <p:nvPr/>
      </p:nvGrpSpPr>
      <p:grpSpPr>
        <a:xfrm>
          <a:off x="0" y="0"/>
          <a:ext cx="0" cy="0"/>
          <a:chOff x="0" y="0"/>
          <a:chExt cx="0" cy="0"/>
        </a:xfrm>
      </p:grpSpPr>
      <p:sp>
        <p:nvSpPr>
          <p:cNvPr id="6" name="Picture Placeholder 3"/>
          <p:cNvSpPr>
            <a:spLocks noGrp="1"/>
          </p:cNvSpPr>
          <p:nvPr>
            <p:ph type="pic" sz="quarter" idx="10"/>
          </p:nvPr>
        </p:nvSpPr>
        <p:spPr>
          <a:xfrm>
            <a:off x="-11544" y="1346800"/>
            <a:ext cx="12194117" cy="5505174"/>
          </a:xfrm>
          <a:noFill/>
        </p:spPr>
        <p:txBody>
          <a:bodyPr lIns="72000" tIns="72000"/>
          <a:lstStyle/>
          <a:p>
            <a:r>
              <a:rPr lang="en-US"/>
              <a:t>Click icon to add picture</a:t>
            </a:r>
            <a:endParaRPr lang="en-GB" dirty="0"/>
          </a:p>
        </p:txBody>
      </p:sp>
      <p:sp>
        <p:nvSpPr>
          <p:cNvPr id="4" name="TextBox 3"/>
          <p:cNvSpPr txBox="1"/>
          <p:nvPr/>
        </p:nvSpPr>
        <p:spPr>
          <a:xfrm>
            <a:off x="102634" y="1090353"/>
            <a:ext cx="184731" cy="369332"/>
          </a:xfrm>
          <a:prstGeom prst="rect">
            <a:avLst/>
          </a:prstGeom>
          <a:noFill/>
        </p:spPr>
        <p:txBody>
          <a:bodyPr wrap="none" rtlCol="0">
            <a:spAutoFit/>
          </a:bodyPr>
          <a:lstStyle/>
          <a:p>
            <a:endParaRPr lang="en-US" dirty="0">
              <a:solidFill>
                <a:prstClr val="black"/>
              </a:solidFill>
            </a:endParaRPr>
          </a:p>
        </p:txBody>
      </p:sp>
      <p:sp>
        <p:nvSpPr>
          <p:cNvPr id="9" name="Title Placeholder 1"/>
          <p:cNvSpPr>
            <a:spLocks noGrp="1"/>
          </p:cNvSpPr>
          <p:nvPr>
            <p:ph type="title"/>
          </p:nvPr>
        </p:nvSpPr>
        <p:spPr>
          <a:xfrm>
            <a:off x="609601" y="466223"/>
            <a:ext cx="8728079" cy="821898"/>
          </a:xfrm>
          <a:prstGeom prst="rect">
            <a:avLst/>
          </a:prstGeom>
        </p:spPr>
        <p:txBody>
          <a:bodyPr vert="horz" lIns="0" tIns="0" rIns="0" bIns="0" rtlCol="0" anchor="ctr">
            <a:normAutofit/>
          </a:bodyPr>
          <a:lstStyle/>
          <a:p>
            <a:r>
              <a:rPr lang="en-US" dirty="0"/>
              <a:t>Click to edit Master title style</a:t>
            </a:r>
            <a:endParaRPr lang="en-GB" dirty="0"/>
          </a:p>
        </p:txBody>
      </p:sp>
    </p:spTree>
    <p:extLst>
      <p:ext uri="{BB962C8B-B14F-4D97-AF65-F5344CB8AC3E}">
        <p14:creationId xmlns:p14="http://schemas.microsoft.com/office/powerpoint/2010/main" val="22313840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hart page">
    <p:spTree>
      <p:nvGrpSpPr>
        <p:cNvPr id="1" name=""/>
        <p:cNvGrpSpPr/>
        <p:nvPr/>
      </p:nvGrpSpPr>
      <p:grpSpPr>
        <a:xfrm>
          <a:off x="0" y="0"/>
          <a:ext cx="0" cy="0"/>
          <a:chOff x="0" y="0"/>
          <a:chExt cx="0" cy="0"/>
        </a:xfrm>
      </p:grpSpPr>
      <p:sp>
        <p:nvSpPr>
          <p:cNvPr id="5" name="Chart Placeholder 4"/>
          <p:cNvSpPr>
            <a:spLocks noGrp="1"/>
          </p:cNvSpPr>
          <p:nvPr>
            <p:ph type="chart" sz="quarter" idx="11" hasCustomPrompt="1"/>
          </p:nvPr>
        </p:nvSpPr>
        <p:spPr>
          <a:xfrm>
            <a:off x="609600" y="1555750"/>
            <a:ext cx="10972800" cy="4476750"/>
          </a:xfrm>
        </p:spPr>
        <p:txBody>
          <a:bodyPr lIns="72000" tIns="72000"/>
          <a:lstStyle>
            <a:lvl1pPr>
              <a:defRPr sz="1800">
                <a:latin typeface="+mj-lt"/>
              </a:defRPr>
            </a:lvl1pPr>
          </a:lstStyle>
          <a:p>
            <a:r>
              <a:rPr lang="en-GB" sz="2600" b="0" i="0" dirty="0">
                <a:solidFill>
                  <a:srgbClr val="000000"/>
                </a:solidFill>
                <a:latin typeface="Lucida Grande"/>
                <a:ea typeface="Lucida Grande"/>
                <a:cs typeface="Lucida Grande"/>
              </a:rPr>
              <a:t>Chart/graph</a:t>
            </a:r>
            <a:endParaRPr lang="en-GB" dirty="0"/>
          </a:p>
        </p:txBody>
      </p:sp>
      <p:sp>
        <p:nvSpPr>
          <p:cNvPr id="8" name="Title Placeholder 1"/>
          <p:cNvSpPr>
            <a:spLocks noGrp="1"/>
          </p:cNvSpPr>
          <p:nvPr>
            <p:ph type="title"/>
          </p:nvPr>
        </p:nvSpPr>
        <p:spPr>
          <a:xfrm>
            <a:off x="609601" y="428515"/>
            <a:ext cx="8728079" cy="922130"/>
          </a:xfrm>
          <a:prstGeom prst="rect">
            <a:avLst/>
          </a:prstGeom>
        </p:spPr>
        <p:txBody>
          <a:bodyPr vert="horz" lIns="0" tIns="0" rIns="0" bIns="0" rtlCol="0" anchor="ctr">
            <a:normAutofit/>
          </a:bodyPr>
          <a:lstStyle/>
          <a:p>
            <a:r>
              <a:rPr lang="en-US"/>
              <a:t>Click to edit Master title style</a:t>
            </a:r>
            <a:endParaRPr lang="en-GB" dirty="0"/>
          </a:p>
        </p:txBody>
      </p:sp>
    </p:spTree>
    <p:extLst>
      <p:ext uri="{BB962C8B-B14F-4D97-AF65-F5344CB8AC3E}">
        <p14:creationId xmlns:p14="http://schemas.microsoft.com/office/powerpoint/2010/main" val="37762987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divider 1">
    <p:bg>
      <p:bgPr>
        <a:solidFill>
          <a:srgbClr val="424A4F"/>
        </a:solidFill>
        <a:effectLst/>
      </p:bgPr>
    </p:bg>
    <p:spTree>
      <p:nvGrpSpPr>
        <p:cNvPr id="1" name=""/>
        <p:cNvGrpSpPr/>
        <p:nvPr/>
      </p:nvGrpSpPr>
      <p:grpSpPr>
        <a:xfrm>
          <a:off x="0" y="0"/>
          <a:ext cx="0" cy="0"/>
          <a:chOff x="0" y="0"/>
          <a:chExt cx="0" cy="0"/>
        </a:xfrm>
      </p:grpSpPr>
      <p:sp>
        <p:nvSpPr>
          <p:cNvPr id="13" name="Rectangle 12"/>
          <p:cNvSpPr/>
          <p:nvPr/>
        </p:nvSpPr>
        <p:spPr>
          <a:xfrm>
            <a:off x="-10854" y="4466534"/>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800"/>
          </a:p>
        </p:txBody>
      </p:sp>
      <p:sp>
        <p:nvSpPr>
          <p:cNvPr id="10" name="Title 1"/>
          <p:cNvSpPr>
            <a:spLocks noGrp="1"/>
          </p:cNvSpPr>
          <p:nvPr>
            <p:ph type="title" hasCustomPrompt="1"/>
          </p:nvPr>
        </p:nvSpPr>
        <p:spPr>
          <a:xfrm>
            <a:off x="582638" y="4607678"/>
            <a:ext cx="8263551" cy="916512"/>
          </a:xfrm>
        </p:spPr>
        <p:txBody>
          <a:bodyPr anchor="ctr">
            <a:normAutofit/>
          </a:bodyPr>
          <a:lstStyle>
            <a:lvl1pPr algn="l">
              <a:defRPr sz="2800" b="0" cap="none"/>
            </a:lvl1pPr>
          </a:lstStyle>
          <a:p>
            <a:r>
              <a:rPr lang="en-GB" dirty="0"/>
              <a:t>Click to edit master title style</a:t>
            </a: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8462" y="4466534"/>
            <a:ext cx="2463537" cy="1198800"/>
          </a:xfrm>
          <a:prstGeom prst="rect">
            <a:avLst/>
          </a:prstGeom>
        </p:spPr>
      </p:pic>
      <p:sp>
        <p:nvSpPr>
          <p:cNvPr id="5" name="Picture Placeholder 3"/>
          <p:cNvSpPr>
            <a:spLocks noGrp="1"/>
          </p:cNvSpPr>
          <p:nvPr>
            <p:ph type="pic" sz="quarter" idx="10"/>
          </p:nvPr>
        </p:nvSpPr>
        <p:spPr>
          <a:xfrm>
            <a:off x="-1059" y="-18854"/>
            <a:ext cx="12194117" cy="4466016"/>
          </a:xfrm>
          <a:noFill/>
        </p:spPr>
        <p:txBody>
          <a:bodyPr lIns="72000" tIns="72000"/>
          <a:lstStyle/>
          <a:p>
            <a:r>
              <a:rPr lang="en-US"/>
              <a:t>Click icon to add picture</a:t>
            </a:r>
            <a:endParaRPr lang="en-GB" dirty="0"/>
          </a:p>
        </p:txBody>
      </p:sp>
    </p:spTree>
    <p:extLst>
      <p:ext uri="{BB962C8B-B14F-4D97-AF65-F5344CB8AC3E}">
        <p14:creationId xmlns:p14="http://schemas.microsoft.com/office/powerpoint/2010/main" val="17131775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ext page bullet &amp; das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dirty="0"/>
          </a:p>
        </p:txBody>
      </p:sp>
      <p:sp>
        <p:nvSpPr>
          <p:cNvPr id="4" name="Content Placeholder 2"/>
          <p:cNvSpPr>
            <a:spLocks noGrp="1"/>
          </p:cNvSpPr>
          <p:nvPr>
            <p:ph idx="11" hasCustomPrompt="1"/>
          </p:nvPr>
        </p:nvSpPr>
        <p:spPr>
          <a:xfrm>
            <a:off x="617428" y="1557211"/>
            <a:ext cx="10972800" cy="4525963"/>
          </a:xfrm>
        </p:spPr>
        <p:txBody>
          <a:bodyPr/>
          <a:lstStyle>
            <a:lvl1pPr marL="266700" indent="-266700">
              <a:buFont typeface="Arial"/>
              <a:buChar char="•"/>
              <a:defRPr sz="2800">
                <a:latin typeface="Corbel"/>
                <a:cs typeface="Corbel"/>
              </a:defRPr>
            </a:lvl1pPr>
            <a:lvl2pPr marL="612000" indent="-288000" algn="l">
              <a:buClr>
                <a:srgbClr val="FF6600"/>
              </a:buClr>
              <a:buFont typeface="Corbel" panose="020B0503020204020204" pitchFamily="34" charset="0"/>
              <a:buChar char="−"/>
              <a:defRPr sz="2400">
                <a:latin typeface="Corbel"/>
                <a:cs typeface="Corbel"/>
              </a:defRPr>
            </a:lvl2pPr>
            <a:lvl3pPr marL="813600" indent="-234000">
              <a:buFont typeface="Arial"/>
              <a:buChar char="•"/>
              <a:defRPr sz="2000">
                <a:latin typeface="Corbel"/>
                <a:cs typeface="Corbel"/>
              </a:defRPr>
            </a:lvl3pPr>
          </a:lstStyle>
          <a:p>
            <a:pPr lvl="0"/>
            <a:r>
              <a:rPr lang="en-US" dirty="0"/>
              <a:t>Click to edit Master text styles </a:t>
            </a:r>
          </a:p>
          <a:p>
            <a:pPr lvl="1"/>
            <a:r>
              <a:rPr lang="en-US" dirty="0"/>
              <a:t>Second level</a:t>
            </a:r>
          </a:p>
          <a:p>
            <a:pPr lvl="2"/>
            <a:r>
              <a:rPr lang="en-US" dirty="0"/>
              <a:t>Third level</a:t>
            </a:r>
          </a:p>
        </p:txBody>
      </p:sp>
    </p:spTree>
    <p:extLst>
      <p:ext uri="{BB962C8B-B14F-4D97-AF65-F5344CB8AC3E}">
        <p14:creationId xmlns:p14="http://schemas.microsoft.com/office/powerpoint/2010/main" val="25598709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ext page numbered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dirty="0"/>
          </a:p>
        </p:txBody>
      </p:sp>
      <p:sp>
        <p:nvSpPr>
          <p:cNvPr id="4" name="Content Placeholder 2"/>
          <p:cNvSpPr>
            <a:spLocks noGrp="1"/>
          </p:cNvSpPr>
          <p:nvPr>
            <p:ph idx="11"/>
          </p:nvPr>
        </p:nvSpPr>
        <p:spPr>
          <a:xfrm>
            <a:off x="617428" y="1557211"/>
            <a:ext cx="10972800" cy="4525963"/>
          </a:xfrm>
        </p:spPr>
        <p:txBody>
          <a:bodyPr/>
          <a:lstStyle>
            <a:lvl1pPr marL="288000" indent="-324000">
              <a:buFont typeface="+mj-lt"/>
              <a:buAutoNum type="arabicPeriod"/>
              <a:defRPr sz="2800">
                <a:latin typeface="Corbel"/>
                <a:cs typeface="Corbel"/>
              </a:defRPr>
            </a:lvl1pPr>
            <a:lvl2pPr marL="648000" indent="-288000" algn="l">
              <a:buClr>
                <a:srgbClr val="FF6600"/>
              </a:buClr>
              <a:buFont typeface="+mj-lt"/>
              <a:buAutoNum type="romanLcPeriod"/>
              <a:defRPr sz="2400" baseline="0">
                <a:latin typeface="Corbel"/>
                <a:cs typeface="Corbel"/>
              </a:defRPr>
            </a:lvl2pPr>
            <a:lvl3pPr marL="579600" indent="0">
              <a:buFont typeface="Arial"/>
              <a:buNone/>
              <a:defRPr sz="2000">
                <a:latin typeface="Corbel"/>
                <a:cs typeface="Corbe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291274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End slide">
    <p:bg>
      <p:bgPr>
        <a:solidFill>
          <a:srgbClr val="424A4F"/>
        </a:solidFill>
        <a:effectLst/>
      </p:bgPr>
    </p:bg>
    <p:spTree>
      <p:nvGrpSpPr>
        <p:cNvPr id="1" name=""/>
        <p:cNvGrpSpPr/>
        <p:nvPr/>
      </p:nvGrpSpPr>
      <p:grpSpPr>
        <a:xfrm>
          <a:off x="0" y="0"/>
          <a:ext cx="0" cy="0"/>
          <a:chOff x="0" y="0"/>
          <a:chExt cx="0" cy="0"/>
        </a:xfrm>
      </p:grpSpPr>
      <p:sp>
        <p:nvSpPr>
          <p:cNvPr id="5" name="Rectangle 4"/>
          <p:cNvSpPr/>
          <p:nvPr/>
        </p:nvSpPr>
        <p:spPr>
          <a:xfrm>
            <a:off x="1" y="4466533"/>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dirty="0">
              <a:solidFill>
                <a:prstClr val="white"/>
              </a:solidFill>
            </a:endParaRPr>
          </a:p>
        </p:txBody>
      </p:sp>
      <p:pic>
        <p:nvPicPr>
          <p:cNvPr id="7" name="Picture 6"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51010" y="4466534"/>
            <a:ext cx="2339636" cy="1198801"/>
          </a:xfrm>
          <a:prstGeom prst="rect">
            <a:avLst/>
          </a:prstGeom>
        </p:spPr>
      </p:pic>
      <p:pic>
        <p:nvPicPr>
          <p:cNvPr id="8" name="Picture 7" descr="Music_Hall_Diagonal_6_long_lines_white-optimized1.png"/>
          <p:cNvPicPr>
            <a:picLocks noChangeAspect="1"/>
          </p:cNvPicPr>
          <p:nvPr/>
        </p:nvPicPr>
        <p:blipFill rotWithShape="1">
          <a:blip r:embed="rId3">
            <a:alphaModFix amt="40000"/>
            <a:extLst>
              <a:ext uri="{28A0092B-C50C-407E-A947-70E740481C1C}">
                <a14:useLocalDpi xmlns:a14="http://schemas.microsoft.com/office/drawing/2010/main" val="0"/>
              </a:ext>
            </a:extLst>
          </a:blip>
          <a:srcRect b="51132"/>
          <a:stretch/>
        </p:blipFill>
        <p:spPr>
          <a:xfrm>
            <a:off x="1" y="4158702"/>
            <a:ext cx="12192000" cy="307832"/>
          </a:xfrm>
          <a:prstGeom prst="rect">
            <a:avLst/>
          </a:prstGeom>
        </p:spPr>
      </p:pic>
      <p:pic>
        <p:nvPicPr>
          <p:cNvPr id="9" name="Picture 8" descr="Music_Hall_Diagonal_6_long_lines_white-optimized1.png"/>
          <p:cNvPicPr>
            <a:picLocks noChangeAspect="1"/>
          </p:cNvPicPr>
          <p:nvPr/>
        </p:nvPicPr>
        <p:blipFill rotWithShape="1">
          <a:blip r:embed="rId3">
            <a:alphaModFix amt="40000"/>
            <a:extLst>
              <a:ext uri="{28A0092B-C50C-407E-A947-70E740481C1C}">
                <a14:useLocalDpi xmlns:a14="http://schemas.microsoft.com/office/drawing/2010/main" val="0"/>
              </a:ext>
            </a:extLst>
          </a:blip>
          <a:srcRect b="51132"/>
          <a:stretch/>
        </p:blipFill>
        <p:spPr>
          <a:xfrm>
            <a:off x="1" y="5670454"/>
            <a:ext cx="12192000" cy="307832"/>
          </a:xfrm>
          <a:prstGeom prst="rect">
            <a:avLst/>
          </a:prstGeom>
        </p:spPr>
      </p:pic>
    </p:spTree>
    <p:extLst>
      <p:ext uri="{BB962C8B-B14F-4D97-AF65-F5344CB8AC3E}">
        <p14:creationId xmlns:p14="http://schemas.microsoft.com/office/powerpoint/2010/main" val="27401384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609600" y="6356351"/>
            <a:ext cx="2844800" cy="365125"/>
          </a:xfrm>
          <a:prstGeom prst="rect">
            <a:avLst/>
          </a:prstGeom>
        </p:spPr>
        <p:txBody>
          <a:bodyPr/>
          <a:lstStyle/>
          <a:p>
            <a:endParaRPr lang="en-GB">
              <a:solidFill>
                <a:prstClr val="black"/>
              </a:solidFill>
            </a:endParaRPr>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endParaRPr lang="en-GB">
              <a:solidFill>
                <a:prstClr val="black"/>
              </a:solidFill>
            </a:endParaRPr>
          </a:p>
        </p:txBody>
      </p:sp>
      <p:sp>
        <p:nvSpPr>
          <p:cNvPr id="5" name="Slide Number Placeholder 4"/>
          <p:cNvSpPr>
            <a:spLocks noGrp="1"/>
          </p:cNvSpPr>
          <p:nvPr>
            <p:ph type="sldNum" sz="quarter" idx="12"/>
          </p:nvPr>
        </p:nvSpPr>
        <p:spPr>
          <a:xfrm>
            <a:off x="579217" y="6513014"/>
            <a:ext cx="430783" cy="338070"/>
          </a:xfrm>
          <a:prstGeom prst="rect">
            <a:avLst/>
          </a:prstGeom>
        </p:spPr>
        <p:txBody>
          <a:bodyPr/>
          <a:lstStyle/>
          <a:p>
            <a:fld id="{6B49BB3D-90E4-C946-BCF9-8FBC622A1A06}" type="slidenum">
              <a:rPr lang="en-GB" smtClean="0">
                <a:solidFill>
                  <a:prstClr val="white"/>
                </a:solidFill>
              </a:rPr>
              <a:pPr/>
              <a:t>‹#›</a:t>
            </a:fld>
            <a:endParaRPr lang="en-GB">
              <a:solidFill>
                <a:prstClr val="white"/>
              </a:solidFill>
            </a:endParaRPr>
          </a:p>
        </p:txBody>
      </p:sp>
    </p:spTree>
    <p:extLst>
      <p:ext uri="{BB962C8B-B14F-4D97-AF65-F5344CB8AC3E}">
        <p14:creationId xmlns:p14="http://schemas.microsoft.com/office/powerpoint/2010/main" val="18155892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cSld name="1_Section divider 1">
    <p:bg>
      <p:bgPr>
        <a:solidFill>
          <a:srgbClr val="424A4F"/>
        </a:solidFill>
        <a:effectLst/>
      </p:bgPr>
    </p:bg>
    <p:spTree>
      <p:nvGrpSpPr>
        <p:cNvPr id="1" name=""/>
        <p:cNvGrpSpPr/>
        <p:nvPr/>
      </p:nvGrpSpPr>
      <p:grpSpPr>
        <a:xfrm>
          <a:off x="0" y="0"/>
          <a:ext cx="0" cy="0"/>
          <a:chOff x="0" y="0"/>
          <a:chExt cx="0" cy="0"/>
        </a:xfrm>
      </p:grpSpPr>
      <p:sp>
        <p:nvSpPr>
          <p:cNvPr id="13" name="Rectangle 12"/>
          <p:cNvSpPr/>
          <p:nvPr/>
        </p:nvSpPr>
        <p:spPr>
          <a:xfrm>
            <a:off x="-10852" y="4466534"/>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GB" sz="1013">
              <a:solidFill>
                <a:prstClr val="white"/>
              </a:solidFill>
            </a:endParaRPr>
          </a:p>
        </p:txBody>
      </p:sp>
      <p:sp>
        <p:nvSpPr>
          <p:cNvPr id="10" name="Title 1"/>
          <p:cNvSpPr>
            <a:spLocks noGrp="1"/>
          </p:cNvSpPr>
          <p:nvPr>
            <p:ph type="title" hasCustomPrompt="1"/>
          </p:nvPr>
        </p:nvSpPr>
        <p:spPr>
          <a:xfrm>
            <a:off x="582641" y="4607678"/>
            <a:ext cx="8263551" cy="916512"/>
          </a:xfrm>
        </p:spPr>
        <p:txBody>
          <a:bodyPr anchor="ctr">
            <a:normAutofit/>
          </a:bodyPr>
          <a:lstStyle>
            <a:lvl1pPr algn="l">
              <a:defRPr sz="2025" b="0" cap="none"/>
            </a:lvl1pPr>
          </a:lstStyle>
          <a:p>
            <a:r>
              <a:rPr lang="en-GB" dirty="0"/>
              <a:t>Click to edit master title style</a:t>
            </a: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1817" y="4466534"/>
            <a:ext cx="3200185" cy="1198800"/>
          </a:xfrm>
          <a:prstGeom prst="rect">
            <a:avLst/>
          </a:prstGeom>
        </p:spPr>
      </p:pic>
    </p:spTree>
    <p:extLst>
      <p:ext uri="{BB962C8B-B14F-4D97-AF65-F5344CB8AC3E}">
        <p14:creationId xmlns:p14="http://schemas.microsoft.com/office/powerpoint/2010/main" val="19993505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cSld name="2_Section divider 1">
    <p:bg>
      <p:bgPr>
        <a:solidFill>
          <a:srgbClr val="424A4F"/>
        </a:solidFill>
        <a:effectLst/>
      </p:bgPr>
    </p:bg>
    <p:spTree>
      <p:nvGrpSpPr>
        <p:cNvPr id="1" name=""/>
        <p:cNvGrpSpPr/>
        <p:nvPr/>
      </p:nvGrpSpPr>
      <p:grpSpPr>
        <a:xfrm>
          <a:off x="0" y="0"/>
          <a:ext cx="0" cy="0"/>
          <a:chOff x="0" y="0"/>
          <a:chExt cx="0" cy="0"/>
        </a:xfrm>
      </p:grpSpPr>
      <p:sp>
        <p:nvSpPr>
          <p:cNvPr id="13" name="Rectangle 12"/>
          <p:cNvSpPr/>
          <p:nvPr/>
        </p:nvSpPr>
        <p:spPr>
          <a:xfrm>
            <a:off x="-10852" y="4466534"/>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en-GB" sz="1013">
              <a:solidFill>
                <a:prstClr val="white"/>
              </a:solidFill>
            </a:endParaRPr>
          </a:p>
        </p:txBody>
      </p:sp>
      <p:sp>
        <p:nvSpPr>
          <p:cNvPr id="10" name="Title 1"/>
          <p:cNvSpPr>
            <a:spLocks noGrp="1"/>
          </p:cNvSpPr>
          <p:nvPr>
            <p:ph type="title" hasCustomPrompt="1"/>
          </p:nvPr>
        </p:nvSpPr>
        <p:spPr>
          <a:xfrm>
            <a:off x="582641" y="4607678"/>
            <a:ext cx="8263551" cy="916512"/>
          </a:xfrm>
        </p:spPr>
        <p:txBody>
          <a:bodyPr anchor="ctr">
            <a:normAutofit/>
          </a:bodyPr>
          <a:lstStyle>
            <a:lvl1pPr algn="l">
              <a:defRPr sz="2025" b="0" cap="none"/>
            </a:lvl1pPr>
          </a:lstStyle>
          <a:p>
            <a:r>
              <a:rPr lang="en-GB" dirty="0"/>
              <a:t>Click to edit master title style</a:t>
            </a: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1817" y="4466534"/>
            <a:ext cx="3200185" cy="1198800"/>
          </a:xfrm>
          <a:prstGeom prst="rect">
            <a:avLst/>
          </a:prstGeom>
        </p:spPr>
      </p:pic>
    </p:spTree>
    <p:extLst>
      <p:ext uri="{BB962C8B-B14F-4D97-AF65-F5344CB8AC3E}">
        <p14:creationId xmlns:p14="http://schemas.microsoft.com/office/powerpoint/2010/main" val="31477109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78082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3">
    <p:bg>
      <p:bgPr>
        <a:solidFill>
          <a:srgbClr val="FFFFFE"/>
        </a:solidFill>
        <a:effectLst/>
      </p:bgPr>
    </p:bg>
    <p:spTree>
      <p:nvGrpSpPr>
        <p:cNvPr id="1" name=""/>
        <p:cNvGrpSpPr/>
        <p:nvPr/>
      </p:nvGrpSpPr>
      <p:grpSpPr>
        <a:xfrm>
          <a:off x="0" y="0"/>
          <a:ext cx="0" cy="0"/>
          <a:chOff x="0" y="0"/>
          <a:chExt cx="0" cy="0"/>
        </a:xfrm>
      </p:grpSpPr>
      <p:sp>
        <p:nvSpPr>
          <p:cNvPr id="5" name="Rectangle 4"/>
          <p:cNvSpPr/>
          <p:nvPr/>
        </p:nvSpPr>
        <p:spPr>
          <a:xfrm>
            <a:off x="1" y="4466533"/>
            <a:ext cx="12191999" cy="11988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800" dirty="0"/>
          </a:p>
        </p:txBody>
      </p:sp>
      <p:sp>
        <p:nvSpPr>
          <p:cNvPr id="6" name="Title 1"/>
          <p:cNvSpPr>
            <a:spLocks noGrp="1"/>
          </p:cNvSpPr>
          <p:nvPr>
            <p:ph type="title" hasCustomPrompt="1"/>
          </p:nvPr>
        </p:nvSpPr>
        <p:spPr>
          <a:xfrm>
            <a:off x="582638" y="4616845"/>
            <a:ext cx="8144153" cy="916512"/>
          </a:xfrm>
        </p:spPr>
        <p:txBody>
          <a:bodyPr anchor="ctr">
            <a:normAutofit/>
          </a:bodyPr>
          <a:lstStyle>
            <a:lvl1pPr algn="l">
              <a:defRPr sz="2800" b="0" cap="none"/>
            </a:lvl1pPr>
          </a:lstStyle>
          <a:p>
            <a:r>
              <a:rPr lang="en-GB" dirty="0"/>
              <a:t>Click to edit master title style</a:t>
            </a:r>
          </a:p>
        </p:txBody>
      </p:sp>
      <p:pic>
        <p:nvPicPr>
          <p:cNvPr id="7" name="Picture 6"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94448" y="4466534"/>
            <a:ext cx="2396197" cy="1198801"/>
          </a:xfrm>
          <a:prstGeom prst="rect">
            <a:avLst/>
          </a:prstGeom>
        </p:spPr>
      </p:pic>
      <p:sp>
        <p:nvSpPr>
          <p:cNvPr id="8" name="Picture Placeholder 3"/>
          <p:cNvSpPr>
            <a:spLocks noGrp="1"/>
          </p:cNvSpPr>
          <p:nvPr>
            <p:ph type="pic" sz="quarter" idx="10"/>
          </p:nvPr>
        </p:nvSpPr>
        <p:spPr>
          <a:xfrm>
            <a:off x="-1059" y="-1"/>
            <a:ext cx="12194117" cy="4466531"/>
          </a:xfrm>
          <a:noFill/>
        </p:spPr>
        <p:txBody>
          <a:bodyPr lIns="72000" tIns="72000"/>
          <a:lstStyle/>
          <a:p>
            <a:r>
              <a:rPr lang="en-US"/>
              <a:t>Click icon to add picture</a:t>
            </a:r>
            <a:endParaRPr lang="en-GB" dirty="0"/>
          </a:p>
        </p:txBody>
      </p:sp>
    </p:spTree>
    <p:extLst>
      <p:ext uri="{BB962C8B-B14F-4D97-AF65-F5344CB8AC3E}">
        <p14:creationId xmlns:p14="http://schemas.microsoft.com/office/powerpoint/2010/main" val="261027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ext page 1 bullets">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771375"/>
            <a:ext cx="5206632" cy="4363278"/>
          </a:xfrm>
        </p:spPr>
        <p:txBody>
          <a:bodyPr/>
          <a:lstStyle>
            <a:lvl1pPr marL="342900" indent="-342900">
              <a:buFont typeface="Arial" panose="020B0604020202020204" pitchFamily="34" charset="0"/>
              <a:buChar char="•"/>
              <a:defRPr/>
            </a:lvl1pPr>
            <a:lvl2pPr marL="342900" indent="-342900">
              <a:buFont typeface="Arial" panose="020B0604020202020204" pitchFamily="34" charset="0"/>
              <a:buChar char="•"/>
              <a:defRPr/>
            </a:lvl2pPr>
            <a:lvl3pPr marL="344488" indent="-342900">
              <a:buFont typeface="Arial" panose="020B0604020202020204" pitchFamily="34" charset="0"/>
              <a:buChar char="•"/>
              <a:defRPr/>
            </a:lvl3pPr>
            <a:lvl4pPr marL="344488" indent="-342900">
              <a:buFont typeface="Arial" panose="020B0604020202020204" pitchFamily="34" charset="0"/>
              <a:buChar char="•"/>
              <a:defRPr/>
            </a:lvl4pPr>
            <a:lvl5pPr marL="344488" indent="-342900">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Content Placeholder 8"/>
          <p:cNvSpPr>
            <a:spLocks noGrp="1"/>
          </p:cNvSpPr>
          <p:nvPr>
            <p:ph sz="quarter" idx="13"/>
          </p:nvPr>
        </p:nvSpPr>
        <p:spPr>
          <a:xfrm>
            <a:off x="6214533" y="1771375"/>
            <a:ext cx="5367867" cy="4363950"/>
          </a:xfrm>
        </p:spPr>
        <p:txBody>
          <a:bodyPr/>
          <a:lstStyle>
            <a:lvl1pPr marL="342900" indent="-342900">
              <a:buSzPct val="120000"/>
              <a:buFont typeface="Arial" panose="020B0604020202020204" pitchFamily="34" charset="0"/>
              <a:buChar char="•"/>
              <a:defRPr/>
            </a:lvl1pPr>
            <a:lvl2pPr marL="342900" indent="-342900">
              <a:buSzPct val="120000"/>
              <a:buFont typeface="Arial" panose="020B0604020202020204" pitchFamily="34" charset="0"/>
              <a:buChar char="•"/>
              <a:defRPr/>
            </a:lvl2pPr>
            <a:lvl3pPr marL="344488" indent="-342900">
              <a:buSzPct val="120000"/>
              <a:buFont typeface="Arial" panose="020B0604020202020204" pitchFamily="34" charset="0"/>
              <a:buChar char="•"/>
              <a:defRPr/>
            </a:lvl3pPr>
            <a:lvl4pPr marL="344488" indent="-342900">
              <a:buSzPct val="120000"/>
              <a:buFont typeface="Arial" panose="020B0604020202020204" pitchFamily="34" charset="0"/>
              <a:buChar char="•"/>
              <a:defRPr/>
            </a:lvl4pPr>
            <a:lvl5pPr marL="344488" indent="-342900">
              <a:buSzPct val="120000"/>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itle Placeholder 1"/>
          <p:cNvSpPr>
            <a:spLocks noGrp="1"/>
          </p:cNvSpPr>
          <p:nvPr>
            <p:ph type="title"/>
          </p:nvPr>
        </p:nvSpPr>
        <p:spPr>
          <a:xfrm>
            <a:off x="609601" y="437942"/>
            <a:ext cx="8728079" cy="881811"/>
          </a:xfrm>
          <a:prstGeom prst="rect">
            <a:avLst/>
          </a:prstGeom>
        </p:spPr>
        <p:txBody>
          <a:bodyPr vert="horz" lIns="0" tIns="0" rIns="0" bIns="0" rtlCol="0" anchor="ctr">
            <a:normAutofit/>
          </a:bodyPr>
          <a:lstStyle/>
          <a:p>
            <a:r>
              <a:rPr lang="en-US" dirty="0"/>
              <a:t>Click to edit Master title style</a:t>
            </a:r>
            <a:endParaRPr lang="en-GB" dirty="0"/>
          </a:p>
        </p:txBody>
      </p:sp>
    </p:spTree>
    <p:extLst>
      <p:ext uri="{BB962C8B-B14F-4D97-AF65-F5344CB8AC3E}">
        <p14:creationId xmlns:p14="http://schemas.microsoft.com/office/powerpoint/2010/main" val="36150378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Text page 2 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marL="342900" indent="-342900">
              <a:buFont typeface="Arial" panose="020B0604020202020204" pitchFamily="34" charset="0"/>
              <a:buChar char="•"/>
              <a:defRPr sz="2400"/>
            </a:lvl1pPr>
            <a:lvl2pPr marL="342900" indent="-342900">
              <a:buFont typeface="Arial" panose="020B0604020202020204" pitchFamily="34" charset="0"/>
              <a:buChar char="•"/>
              <a:defRPr sz="2400"/>
            </a:lvl2pPr>
            <a:lvl3pPr marL="287338" indent="-285750">
              <a:buFont typeface="Arial" panose="020B0604020202020204" pitchFamily="34" charset="0"/>
              <a:buChar char="•"/>
              <a:defRPr sz="2200"/>
            </a:lvl3pPr>
            <a:lvl4pPr marL="287338" indent="-285750">
              <a:buFont typeface="Arial" panose="020B0604020202020204" pitchFamily="34" charset="0"/>
              <a:buChar char="•"/>
              <a:defRPr sz="1800"/>
            </a:lvl4pPr>
            <a:lvl5pPr marL="287338" indent="-285750">
              <a:buFont typeface="Arial" panose="020B0604020202020204" pitchFamily="34" charset="0"/>
              <a:buChar char="•"/>
              <a:defRPr sz="18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193368" y="1535113"/>
            <a:ext cx="5389033" cy="63976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marL="342900" indent="-342900">
              <a:buFont typeface="Arial" panose="020B0604020202020204" pitchFamily="34" charset="0"/>
              <a:buChar char="•"/>
              <a:defRPr sz="2400"/>
            </a:lvl1pPr>
            <a:lvl2pPr marL="342900" indent="-342900">
              <a:buFont typeface="Arial" panose="020B0604020202020204" pitchFamily="34" charset="0"/>
              <a:buChar char="•"/>
              <a:defRPr sz="2400"/>
            </a:lvl2pPr>
            <a:lvl3pPr marL="287338" indent="-285750">
              <a:buFont typeface="Arial" panose="020B0604020202020204" pitchFamily="34" charset="0"/>
              <a:buChar char="•"/>
              <a:defRPr sz="2200"/>
            </a:lvl3pPr>
            <a:lvl4pPr marL="287338" indent="-285750">
              <a:buFont typeface="Arial" panose="020B0604020202020204" pitchFamily="34" charset="0"/>
              <a:buChar char="•"/>
              <a:defRPr sz="1800"/>
            </a:lvl4pPr>
            <a:lvl5pPr marL="287338" indent="-285750">
              <a:buFont typeface="Arial" panose="020B0604020202020204" pitchFamily="34" charset="0"/>
              <a:buChar char="•"/>
              <a:defRPr sz="18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1702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ext page 3 singl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Content Placeholder 2"/>
          <p:cNvSpPr>
            <a:spLocks noGrp="1"/>
          </p:cNvSpPr>
          <p:nvPr>
            <p:ph idx="1"/>
          </p:nvPr>
        </p:nvSpPr>
        <p:spPr>
          <a:xfrm>
            <a:off x="609600" y="1629552"/>
            <a:ext cx="10972800" cy="4363278"/>
          </a:xfrm>
        </p:spPr>
        <p:txBody>
          <a:bodyPr/>
          <a:lstStyle/>
          <a:p>
            <a:pPr lvl="0"/>
            <a:r>
              <a:rPr lang="en-US"/>
              <a:t>Click to edit Master text styles</a:t>
            </a:r>
          </a:p>
        </p:txBody>
      </p:sp>
    </p:spTree>
    <p:extLst>
      <p:ext uri="{BB962C8B-B14F-4D97-AF65-F5344CB8AC3E}">
        <p14:creationId xmlns:p14="http://schemas.microsoft.com/office/powerpoint/2010/main" val="39810140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Picture page 1">
    <p:bg>
      <p:bgPr>
        <a:solidFill>
          <a:srgbClr val="FFFFFE"/>
        </a:solidFill>
        <a:effectLst/>
      </p:bgPr>
    </p:bg>
    <p:spTree>
      <p:nvGrpSpPr>
        <p:cNvPr id="1" name=""/>
        <p:cNvGrpSpPr/>
        <p:nvPr/>
      </p:nvGrpSpPr>
      <p:grpSpPr>
        <a:xfrm>
          <a:off x="0" y="0"/>
          <a:ext cx="0" cy="0"/>
          <a:chOff x="0" y="0"/>
          <a:chExt cx="0" cy="0"/>
        </a:xfrm>
      </p:grpSpPr>
      <p:pic>
        <p:nvPicPr>
          <p:cNvPr id="9" name="Picture 8"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10887" y="430698"/>
            <a:ext cx="1681113" cy="865429"/>
          </a:xfrm>
          <a:prstGeom prst="rect">
            <a:avLst/>
          </a:prstGeom>
        </p:spPr>
      </p:pic>
      <p:sp>
        <p:nvSpPr>
          <p:cNvPr id="10" name="Picture Placeholder 3"/>
          <p:cNvSpPr>
            <a:spLocks noGrp="1"/>
          </p:cNvSpPr>
          <p:nvPr>
            <p:ph type="pic" sz="quarter" idx="10"/>
          </p:nvPr>
        </p:nvSpPr>
        <p:spPr>
          <a:xfrm>
            <a:off x="7310" y="0"/>
            <a:ext cx="12194117" cy="6858000"/>
          </a:xfrm>
          <a:noFill/>
        </p:spPr>
        <p:txBody>
          <a:bodyPr lIns="72000" tIns="72000"/>
          <a:lstStyle/>
          <a:p>
            <a:r>
              <a:rPr lang="en-US"/>
              <a:t>Click icon to add picture</a:t>
            </a:r>
            <a:endParaRPr lang="en-GB" dirty="0"/>
          </a:p>
        </p:txBody>
      </p:sp>
    </p:spTree>
    <p:extLst>
      <p:ext uri="{BB962C8B-B14F-4D97-AF65-F5344CB8AC3E}">
        <p14:creationId xmlns:p14="http://schemas.microsoft.com/office/powerpoint/2010/main" val="36342247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page 2">
    <p:spTree>
      <p:nvGrpSpPr>
        <p:cNvPr id="1" name=""/>
        <p:cNvGrpSpPr/>
        <p:nvPr/>
      </p:nvGrpSpPr>
      <p:grpSpPr>
        <a:xfrm>
          <a:off x="0" y="0"/>
          <a:ext cx="0" cy="0"/>
          <a:chOff x="0" y="0"/>
          <a:chExt cx="0" cy="0"/>
        </a:xfrm>
      </p:grpSpPr>
      <p:sp>
        <p:nvSpPr>
          <p:cNvPr id="6" name="Picture Placeholder 3"/>
          <p:cNvSpPr>
            <a:spLocks noGrp="1"/>
          </p:cNvSpPr>
          <p:nvPr>
            <p:ph type="pic" sz="quarter" idx="10"/>
          </p:nvPr>
        </p:nvSpPr>
        <p:spPr>
          <a:xfrm>
            <a:off x="-11544" y="1346800"/>
            <a:ext cx="12194117" cy="5505174"/>
          </a:xfrm>
          <a:noFill/>
        </p:spPr>
        <p:txBody>
          <a:bodyPr lIns="72000" tIns="72000"/>
          <a:lstStyle/>
          <a:p>
            <a:r>
              <a:rPr lang="en-US"/>
              <a:t>Click icon to add picture</a:t>
            </a:r>
            <a:endParaRPr lang="en-GB" dirty="0"/>
          </a:p>
        </p:txBody>
      </p:sp>
      <p:sp>
        <p:nvSpPr>
          <p:cNvPr id="4" name="TextBox 3"/>
          <p:cNvSpPr txBox="1"/>
          <p:nvPr/>
        </p:nvSpPr>
        <p:spPr>
          <a:xfrm>
            <a:off x="102634" y="1090353"/>
            <a:ext cx="184731" cy="369332"/>
          </a:xfrm>
          <a:prstGeom prst="rect">
            <a:avLst/>
          </a:prstGeom>
          <a:noFill/>
        </p:spPr>
        <p:txBody>
          <a:bodyPr wrap="none" rtlCol="0">
            <a:spAutoFit/>
          </a:bodyPr>
          <a:lstStyle/>
          <a:p>
            <a:endParaRPr lang="en-US" sz="1800" dirty="0"/>
          </a:p>
        </p:txBody>
      </p:sp>
      <p:sp>
        <p:nvSpPr>
          <p:cNvPr id="9" name="Title Placeholder 1"/>
          <p:cNvSpPr>
            <a:spLocks noGrp="1"/>
          </p:cNvSpPr>
          <p:nvPr>
            <p:ph type="title"/>
          </p:nvPr>
        </p:nvSpPr>
        <p:spPr>
          <a:xfrm>
            <a:off x="609601" y="466223"/>
            <a:ext cx="8728079" cy="821898"/>
          </a:xfrm>
          <a:prstGeom prst="rect">
            <a:avLst/>
          </a:prstGeom>
        </p:spPr>
        <p:txBody>
          <a:bodyPr vert="horz" lIns="0" tIns="0" rIns="0" bIns="0" rtlCol="0" anchor="ctr">
            <a:normAutofit/>
          </a:bodyPr>
          <a:lstStyle/>
          <a:p>
            <a:r>
              <a:rPr lang="en-US" dirty="0"/>
              <a:t>Click to edit Master title style</a:t>
            </a:r>
            <a:endParaRPr lang="en-GB" dirty="0"/>
          </a:p>
        </p:txBody>
      </p:sp>
    </p:spTree>
    <p:extLst>
      <p:ext uri="{BB962C8B-B14F-4D97-AF65-F5344CB8AC3E}">
        <p14:creationId xmlns:p14="http://schemas.microsoft.com/office/powerpoint/2010/main" val="38467031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theme" Target="../theme/theme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19" Type="http://schemas.openxmlformats.org/officeDocument/2006/relationships/image" Target="../media/image1.png"/><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E"/>
        </a:solidFill>
        <a:effectLst/>
      </p:bgPr>
    </p:bg>
    <p:spTree>
      <p:nvGrpSpPr>
        <p:cNvPr id="1" name=""/>
        <p:cNvGrpSpPr/>
        <p:nvPr/>
      </p:nvGrpSpPr>
      <p:grpSpPr>
        <a:xfrm>
          <a:off x="0" y="0"/>
          <a:ext cx="0" cy="0"/>
          <a:chOff x="0" y="0"/>
          <a:chExt cx="0" cy="0"/>
        </a:xfrm>
      </p:grpSpPr>
      <p:sp>
        <p:nvSpPr>
          <p:cNvPr id="8" name="Rectangle 7"/>
          <p:cNvSpPr/>
          <p:nvPr/>
        </p:nvSpPr>
        <p:spPr>
          <a:xfrm>
            <a:off x="0" y="431215"/>
            <a:ext cx="12192000" cy="909270"/>
          </a:xfrm>
          <a:prstGeom prst="rect">
            <a:avLst/>
          </a:prstGeom>
          <a:solidFill>
            <a:srgbClr val="2630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solidFill>
                <a:srgbClr val="7E99A9"/>
              </a:solidFill>
            </a:endParaRPr>
          </a:p>
        </p:txBody>
      </p:sp>
      <p:sp>
        <p:nvSpPr>
          <p:cNvPr id="2" name="Title Placeholder 1"/>
          <p:cNvSpPr>
            <a:spLocks noGrp="1"/>
          </p:cNvSpPr>
          <p:nvPr>
            <p:ph type="title"/>
          </p:nvPr>
        </p:nvSpPr>
        <p:spPr>
          <a:xfrm>
            <a:off x="609601" y="468796"/>
            <a:ext cx="8728079" cy="829144"/>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609600" y="1600201"/>
            <a:ext cx="10972800" cy="4479235"/>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7" name="Picture 6" descr="RHUL_Master_logo_RGB.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947281" y="430695"/>
            <a:ext cx="1830255" cy="909789"/>
          </a:xfrm>
          <a:prstGeom prst="rect">
            <a:avLst/>
          </a:prstGeom>
        </p:spPr>
      </p:pic>
    </p:spTree>
    <p:extLst>
      <p:ext uri="{BB962C8B-B14F-4D97-AF65-F5344CB8AC3E}">
        <p14:creationId xmlns:p14="http://schemas.microsoft.com/office/powerpoint/2010/main" val="13303156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81" r:id="rId19"/>
  </p:sldLayoutIdLst>
  <p:txStyles>
    <p:titleStyle>
      <a:lvl1pPr algn="l" defTabSz="457200" rtl="0" eaLnBrk="1" latinLnBrk="0" hangingPunct="1">
        <a:spcBef>
          <a:spcPct val="0"/>
        </a:spcBef>
        <a:buNone/>
        <a:defRPr sz="2800" kern="1200">
          <a:solidFill>
            <a:srgbClr val="FFFFFF"/>
          </a:solidFill>
          <a:latin typeface="+mj-lt"/>
          <a:ea typeface="+mj-ea"/>
          <a:cs typeface="+mj-cs"/>
        </a:defRPr>
      </a:lvl1pPr>
    </p:titleStyle>
    <p:bodyStyle>
      <a:lvl1pPr marL="0" indent="0" algn="l" defTabSz="457200" rtl="0" eaLnBrk="1" latinLnBrk="0" hangingPunct="1">
        <a:lnSpc>
          <a:spcPct val="100000"/>
        </a:lnSpc>
        <a:spcBef>
          <a:spcPts val="1200"/>
        </a:spcBef>
        <a:buFont typeface="Arial"/>
        <a:buNone/>
        <a:defRPr sz="2400" kern="1200">
          <a:solidFill>
            <a:schemeClr val="tx1"/>
          </a:solidFill>
          <a:latin typeface="+mn-lt"/>
          <a:ea typeface="+mn-ea"/>
          <a:cs typeface="+mn-cs"/>
        </a:defRPr>
      </a:lvl1pPr>
      <a:lvl2pPr marL="0" indent="0" algn="l" defTabSz="457200" rtl="0" eaLnBrk="1" latinLnBrk="0" hangingPunct="1">
        <a:spcBef>
          <a:spcPts val="1200"/>
        </a:spcBef>
        <a:buFont typeface="Arial"/>
        <a:buNone/>
        <a:defRPr sz="2400" kern="1200">
          <a:solidFill>
            <a:schemeClr val="tx1"/>
          </a:solidFill>
          <a:latin typeface="+mn-lt"/>
          <a:ea typeface="+mn-ea"/>
          <a:cs typeface="+mn-cs"/>
        </a:defRPr>
      </a:lvl2pPr>
      <a:lvl3pPr marL="1588" indent="0" algn="l" defTabSz="457200" rtl="0" eaLnBrk="1" latinLnBrk="0" hangingPunct="1">
        <a:spcBef>
          <a:spcPts val="1200"/>
        </a:spcBef>
        <a:buFont typeface="Arial"/>
        <a:buNone/>
        <a:defRPr sz="2200" kern="1200">
          <a:solidFill>
            <a:schemeClr val="tx1"/>
          </a:solidFill>
          <a:latin typeface="+mn-lt"/>
          <a:ea typeface="+mn-ea"/>
          <a:cs typeface="+mn-cs"/>
        </a:defRPr>
      </a:lvl3pPr>
      <a:lvl4pPr marL="1588" indent="0" algn="l" defTabSz="457200" rtl="0" eaLnBrk="1" latinLnBrk="0" hangingPunct="1">
        <a:spcBef>
          <a:spcPts val="1200"/>
        </a:spcBef>
        <a:buFont typeface="Arial"/>
        <a:buNone/>
        <a:defRPr sz="2000" kern="1200">
          <a:solidFill>
            <a:schemeClr val="tx1"/>
          </a:solidFill>
          <a:latin typeface="+mn-lt"/>
          <a:ea typeface="+mn-ea"/>
          <a:cs typeface="+mn-cs"/>
        </a:defRPr>
      </a:lvl4pPr>
      <a:lvl5pPr marL="1588" indent="0" algn="l" defTabSz="457200" rtl="0" eaLnBrk="1" latinLnBrk="0" hangingPunct="1">
        <a:spcBef>
          <a:spcPts val="1200"/>
        </a:spcBef>
        <a:buFont typeface="Arial"/>
        <a:buNone/>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E"/>
        </a:solidFill>
        <a:effectLst/>
      </p:bgPr>
    </p:bg>
    <p:spTree>
      <p:nvGrpSpPr>
        <p:cNvPr id="1" name=""/>
        <p:cNvGrpSpPr/>
        <p:nvPr/>
      </p:nvGrpSpPr>
      <p:grpSpPr>
        <a:xfrm>
          <a:off x="0" y="0"/>
          <a:ext cx="0" cy="0"/>
          <a:chOff x="0" y="0"/>
          <a:chExt cx="0" cy="0"/>
        </a:xfrm>
      </p:grpSpPr>
      <p:sp>
        <p:nvSpPr>
          <p:cNvPr id="8" name="Rectangle 7"/>
          <p:cNvSpPr/>
          <p:nvPr/>
        </p:nvSpPr>
        <p:spPr>
          <a:xfrm>
            <a:off x="0" y="431215"/>
            <a:ext cx="12192000" cy="909270"/>
          </a:xfrm>
          <a:prstGeom prst="rect">
            <a:avLst/>
          </a:prstGeom>
          <a:solidFill>
            <a:srgbClr val="2630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rgbClr val="7E99A9"/>
              </a:solidFill>
            </a:endParaRPr>
          </a:p>
        </p:txBody>
      </p:sp>
      <p:sp>
        <p:nvSpPr>
          <p:cNvPr id="2" name="Title Placeholder 1"/>
          <p:cNvSpPr>
            <a:spLocks noGrp="1"/>
          </p:cNvSpPr>
          <p:nvPr>
            <p:ph type="title"/>
          </p:nvPr>
        </p:nvSpPr>
        <p:spPr>
          <a:xfrm>
            <a:off x="609601" y="430696"/>
            <a:ext cx="8728079" cy="829144"/>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609600" y="1600201"/>
            <a:ext cx="10972800" cy="4479235"/>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7" name="Picture 6" descr="RHUL_Master_logo_RGB.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9947281" y="430695"/>
            <a:ext cx="1830255" cy="909789"/>
          </a:xfrm>
          <a:prstGeom prst="rect">
            <a:avLst/>
          </a:prstGeom>
        </p:spPr>
      </p:pic>
    </p:spTree>
    <p:extLst>
      <p:ext uri="{BB962C8B-B14F-4D97-AF65-F5344CB8AC3E}">
        <p14:creationId xmlns:p14="http://schemas.microsoft.com/office/powerpoint/2010/main" val="3893521145"/>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Lst>
  <p:txStyles>
    <p:titleStyle>
      <a:lvl1pPr algn="l" defTabSz="457200" rtl="0" eaLnBrk="1" latinLnBrk="0" hangingPunct="1">
        <a:spcBef>
          <a:spcPct val="0"/>
        </a:spcBef>
        <a:buNone/>
        <a:defRPr sz="2800" kern="1200">
          <a:solidFill>
            <a:srgbClr val="FFFFFF"/>
          </a:solidFill>
          <a:latin typeface="+mj-lt"/>
          <a:ea typeface="+mj-ea"/>
          <a:cs typeface="+mj-cs"/>
        </a:defRPr>
      </a:lvl1pPr>
    </p:titleStyle>
    <p:bodyStyle>
      <a:lvl1pPr marL="0" indent="0" algn="l" defTabSz="457200" rtl="0" eaLnBrk="1" latinLnBrk="0" hangingPunct="1">
        <a:lnSpc>
          <a:spcPct val="100000"/>
        </a:lnSpc>
        <a:spcBef>
          <a:spcPts val="1200"/>
        </a:spcBef>
        <a:buFont typeface="Arial"/>
        <a:buNone/>
        <a:defRPr sz="2400" kern="1200">
          <a:solidFill>
            <a:schemeClr val="tx1"/>
          </a:solidFill>
          <a:latin typeface="+mn-lt"/>
          <a:ea typeface="+mn-ea"/>
          <a:cs typeface="+mn-cs"/>
        </a:defRPr>
      </a:lvl1pPr>
      <a:lvl2pPr marL="0" indent="0" algn="l" defTabSz="457200" rtl="0" eaLnBrk="1" latinLnBrk="0" hangingPunct="1">
        <a:spcBef>
          <a:spcPts val="1200"/>
        </a:spcBef>
        <a:buFont typeface="Arial"/>
        <a:buNone/>
        <a:defRPr sz="2400" kern="1200">
          <a:solidFill>
            <a:schemeClr val="tx1"/>
          </a:solidFill>
          <a:latin typeface="+mn-lt"/>
          <a:ea typeface="+mn-ea"/>
          <a:cs typeface="+mn-cs"/>
        </a:defRPr>
      </a:lvl2pPr>
      <a:lvl3pPr marL="1588" indent="0" algn="l" defTabSz="457200" rtl="0" eaLnBrk="1" latinLnBrk="0" hangingPunct="1">
        <a:spcBef>
          <a:spcPts val="1200"/>
        </a:spcBef>
        <a:buFont typeface="Arial"/>
        <a:buNone/>
        <a:defRPr sz="2200" kern="1200">
          <a:solidFill>
            <a:schemeClr val="tx1"/>
          </a:solidFill>
          <a:latin typeface="+mn-lt"/>
          <a:ea typeface="+mn-ea"/>
          <a:cs typeface="+mn-cs"/>
        </a:defRPr>
      </a:lvl3pPr>
      <a:lvl4pPr marL="1588" indent="0" algn="l" defTabSz="457200" rtl="0" eaLnBrk="1" latinLnBrk="0" hangingPunct="1">
        <a:spcBef>
          <a:spcPts val="1200"/>
        </a:spcBef>
        <a:buFont typeface="Arial"/>
        <a:buNone/>
        <a:defRPr sz="2000" kern="1200">
          <a:solidFill>
            <a:schemeClr val="tx1"/>
          </a:solidFill>
          <a:latin typeface="+mn-lt"/>
          <a:ea typeface="+mn-ea"/>
          <a:cs typeface="+mn-cs"/>
        </a:defRPr>
      </a:lvl4pPr>
      <a:lvl5pPr marL="1588" indent="0" algn="l" defTabSz="457200" rtl="0" eaLnBrk="1" latinLnBrk="0" hangingPunct="1">
        <a:spcBef>
          <a:spcPts val="1200"/>
        </a:spcBef>
        <a:buFont typeface="Arial"/>
        <a:buNone/>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1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38.svg"/><Relationship Id="rId7" Type="http://schemas.openxmlformats.org/officeDocument/2006/relationships/image" Target="../media/image42.svg"/><Relationship Id="rId2" Type="http://schemas.openxmlformats.org/officeDocument/2006/relationships/image" Target="../media/image22.png"/><Relationship Id="rId1" Type="http://schemas.openxmlformats.org/officeDocument/2006/relationships/slideLayout" Target="../slideLayouts/slideLayout10.xml"/><Relationship Id="rId6" Type="http://schemas.openxmlformats.org/officeDocument/2006/relationships/image" Target="../media/image24.png"/><Relationship Id="rId11" Type="http://schemas.openxmlformats.org/officeDocument/2006/relationships/image" Target="../media/image46.svg"/><Relationship Id="rId5" Type="http://schemas.openxmlformats.org/officeDocument/2006/relationships/image" Target="../media/image40.svg"/><Relationship Id="rId10" Type="http://schemas.openxmlformats.org/officeDocument/2006/relationships/image" Target="../media/image26.png"/><Relationship Id="rId4" Type="http://schemas.openxmlformats.org/officeDocument/2006/relationships/image" Target="../media/image23.png"/><Relationship Id="rId9" Type="http://schemas.openxmlformats.org/officeDocument/2006/relationships/image" Target="../media/image44.svg"/></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9.xml"/><Relationship Id="rId1" Type="http://schemas.openxmlformats.org/officeDocument/2006/relationships/slideLayout" Target="../slideLayouts/slideLayout1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xml.rels><?xml version="1.0" encoding="UTF-8" standalone="yes"?>
<Relationships xmlns="http://schemas.openxmlformats.org/package/2006/relationships"><Relationship Id="rId8" Type="http://schemas.openxmlformats.org/officeDocument/2006/relationships/hyperlink" Target="https://www.ucas.com/" TargetMode="External"/><Relationship Id="rId13" Type="http://schemas.openxmlformats.org/officeDocument/2006/relationships/hyperlink" Target="https://www.royalholloway.ac.uk/studying-here/schools-and-colleges/" TargetMode="External"/><Relationship Id="rId3" Type="http://schemas.openxmlformats.org/officeDocument/2006/relationships/hyperlink" Target="https://www.ucas.com/students%20and%20register" TargetMode="External"/><Relationship Id="rId7" Type="http://schemas.openxmlformats.org/officeDocument/2006/relationships/hyperlink" Target="https://www.youtube.com/watch?v=4OW7aIoEZqo" TargetMode="External"/><Relationship Id="rId12" Type="http://schemas.openxmlformats.org/officeDocument/2006/relationships/hyperlink" Target="https://www.youtube.com/watch?v=SLHSSRf9sKA&amp;feature=emb_logo" TargetMode="External"/><Relationship Id="rId2" Type="http://schemas.openxmlformats.org/officeDocument/2006/relationships/hyperlink" Target="https://www.youtube.com/watch?v=wGDEata2RAg" TargetMode="External"/><Relationship Id="rId16" Type="http://schemas.openxmlformats.org/officeDocument/2006/relationships/hyperlink" Target="https://www.royalholloway.ac.uk/media/12841/ucas%20planner.pdf.pdf" TargetMode="External"/><Relationship Id="rId1" Type="http://schemas.openxmlformats.org/officeDocument/2006/relationships/slideLayout" Target="../slideLayouts/slideLayout24.xml"/><Relationship Id="rId6" Type="http://schemas.openxmlformats.org/officeDocument/2006/relationships/hyperlink" Target="https://www.royalholloway.ac.uk/media/15868/factsheet-%20ucas.pdf" TargetMode="External"/><Relationship Id="rId11" Type="http://schemas.openxmlformats.org/officeDocument/2006/relationships/hyperlink" Target="https://www.royalholloway.ac.uk/" TargetMode="External"/><Relationship Id="rId5" Type="http://schemas.openxmlformats.org/officeDocument/2006/relationships/hyperlink" Target="https://digital.ucas.com/search%20to%20find" TargetMode="External"/><Relationship Id="rId15" Type="http://schemas.openxmlformats.org/officeDocument/2006/relationships/hyperlink" Target="https://docs.google.com/forms/d/e/1FAIpQLSdDGXBLnV6KNdWjN7QmZ5ejxfKoNYV54mtvGMqfRH9rxG-b4w/viewform" TargetMode="External"/><Relationship Id="rId10" Type="http://schemas.openxmlformats.org/officeDocument/2006/relationships/hyperlink" Target="https://www.youtube.com/watch?v=gfLz7gLL5EU&amp;feature=emb_logo&amp;ab_channel=RoyalHollowaySchoolsTeam" TargetMode="External"/><Relationship Id="rId4" Type="http://schemas.openxmlformats.org/officeDocument/2006/relationships/hyperlink" Target="https://www.youtube.com/watch?v=TUVehtDGDJQ" TargetMode="External"/><Relationship Id="rId9" Type="http://schemas.openxmlformats.org/officeDocument/2006/relationships/hyperlink" Target="https://www.royalholloway.ac.uk/media/13393/year%2013%20resources%20making%20your%20firm%20and%20insurance%20choice.pdf" TargetMode="External"/><Relationship Id="rId14" Type="http://schemas.openxmlformats.org/officeDocument/2006/relationships/hyperlink" Target="https://www.officeforstudents.org.uk/"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2.xml"/><Relationship Id="rId1" Type="http://schemas.openxmlformats.org/officeDocument/2006/relationships/slideLayout" Target="../slideLayouts/slideLayout1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4.xml"/><Relationship Id="rId1" Type="http://schemas.openxmlformats.org/officeDocument/2006/relationships/slideLayout" Target="../slideLayouts/slideLayout1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0.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Layout" Target="../slideLayouts/slideLayout9.xml"/><Relationship Id="rId1" Type="http://schemas.openxmlformats.org/officeDocument/2006/relationships/video" Target="https://www.youtube.com/embed/4OW7aIoEZqo" TargetMode="External"/><Relationship Id="rId4" Type="http://schemas.openxmlformats.org/officeDocument/2006/relationships/hyperlink" Target="https://www.youtube.com/watch?v=4OW7aIoEZqo" TargetMode="Externa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6.xml"/><Relationship Id="rId1" Type="http://schemas.openxmlformats.org/officeDocument/2006/relationships/slideLayout" Target="../slideLayouts/slideLayout1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7.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7712" b="7712"/>
          <a:stretch>
            <a:fillRect/>
          </a:stretch>
        </p:blipFill>
        <p:spPr>
          <a:solidFill>
            <a:srgbClr val="26303C"/>
          </a:solidFill>
        </p:spPr>
      </p:pic>
      <p:sp>
        <p:nvSpPr>
          <p:cNvPr id="9" name="Rectangle 8"/>
          <p:cNvSpPr/>
          <p:nvPr/>
        </p:nvSpPr>
        <p:spPr>
          <a:xfrm>
            <a:off x="0" y="431215"/>
            <a:ext cx="12192000" cy="909270"/>
          </a:xfrm>
          <a:prstGeom prst="rect">
            <a:avLst/>
          </a:prstGeom>
          <a:solidFill>
            <a:srgbClr val="2630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rgbClr val="7E99A9"/>
              </a:solidFill>
            </a:endParaRPr>
          </a:p>
        </p:txBody>
      </p:sp>
      <p:sp>
        <p:nvSpPr>
          <p:cNvPr id="10" name="Title Placeholder 1"/>
          <p:cNvSpPr txBox="1">
            <a:spLocks/>
          </p:cNvSpPr>
          <p:nvPr/>
        </p:nvSpPr>
        <p:spPr>
          <a:xfrm>
            <a:off x="381663" y="468796"/>
            <a:ext cx="8956017" cy="829144"/>
          </a:xfrm>
          <a:prstGeom prst="rect">
            <a:avLst/>
          </a:prstGeom>
        </p:spPr>
        <p:txBody>
          <a:bodyPr vert="horz" lIns="0" tIns="0" rIns="0" bIns="0" rtlCol="0" anchor="ctr">
            <a:normAutofit/>
          </a:bodyPr>
          <a:lstStyle>
            <a:lvl1pPr algn="l" defTabSz="457200" rtl="0" eaLnBrk="1" latinLnBrk="0" hangingPunct="1">
              <a:spcBef>
                <a:spcPct val="0"/>
              </a:spcBef>
              <a:buNone/>
              <a:defRPr sz="2800" kern="1200">
                <a:solidFill>
                  <a:srgbClr val="FFFFFF"/>
                </a:solidFill>
                <a:latin typeface="+mj-lt"/>
                <a:ea typeface="+mj-ea"/>
                <a:cs typeface="+mj-cs"/>
              </a:defRPr>
            </a:lvl1pPr>
          </a:lstStyle>
          <a:p>
            <a:r>
              <a:rPr lang="en-US" sz="5400" dirty="0" smtClean="0">
                <a:solidFill>
                  <a:srgbClr val="ED6708"/>
                </a:solidFill>
              </a:rPr>
              <a:t>UCAS &amp; Clearing</a:t>
            </a:r>
          </a:p>
        </p:txBody>
      </p:sp>
      <p:pic>
        <p:nvPicPr>
          <p:cNvPr id="11" name="Picture 10" descr="RHUL_Master_logo_RGB.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47281" y="430695"/>
            <a:ext cx="1830255" cy="909789"/>
          </a:xfrm>
          <a:prstGeom prst="rect">
            <a:avLst/>
          </a:prstGeom>
        </p:spPr>
      </p:pic>
    </p:spTree>
    <p:extLst>
      <p:ext uri="{BB962C8B-B14F-4D97-AF65-F5344CB8AC3E}">
        <p14:creationId xmlns:p14="http://schemas.microsoft.com/office/powerpoint/2010/main" val="38156917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Making your choices</a:t>
            </a:r>
          </a:p>
        </p:txBody>
      </p:sp>
      <p:grpSp>
        <p:nvGrpSpPr>
          <p:cNvPr id="13" name="Group 12"/>
          <p:cNvGrpSpPr/>
          <p:nvPr/>
        </p:nvGrpSpPr>
        <p:grpSpPr>
          <a:xfrm>
            <a:off x="452581" y="1542634"/>
            <a:ext cx="11147409" cy="3437130"/>
            <a:chOff x="133380" y="1334700"/>
            <a:chExt cx="8252388" cy="2747721"/>
          </a:xfrm>
        </p:grpSpPr>
        <p:sp>
          <p:nvSpPr>
            <p:cNvPr id="5" name="TextBox 4"/>
            <p:cNvSpPr txBox="1"/>
            <p:nvPr/>
          </p:nvSpPr>
          <p:spPr>
            <a:xfrm>
              <a:off x="133380" y="1334700"/>
              <a:ext cx="8252388" cy="842449"/>
            </a:xfrm>
            <a:prstGeom prst="rect">
              <a:avLst/>
            </a:prstGeom>
            <a:noFill/>
          </p:spPr>
          <p:txBody>
            <a:bodyPr wrap="square" numCol="1" rtlCol="0">
              <a:spAutoFit/>
            </a:bodyPr>
            <a:lstStyle/>
            <a:p>
              <a:pPr algn="ctr"/>
              <a:r>
                <a:rPr lang="en-GB" sz="2400" b="1" dirty="0"/>
                <a:t>You have a maximum of five choices with UCAS</a:t>
              </a:r>
            </a:p>
            <a:p>
              <a:r>
                <a:rPr lang="en-GB" sz="2000" dirty="0"/>
                <a:t>These choices can be at five individual institutions </a:t>
              </a:r>
              <a:r>
                <a:rPr lang="en-GB" sz="2000" b="1" dirty="0"/>
                <a:t>or</a:t>
              </a:r>
              <a:r>
                <a:rPr lang="en-GB" sz="2000" dirty="0"/>
                <a:t> can include multiple choices at the same institution. For example:</a:t>
              </a:r>
            </a:p>
          </p:txBody>
        </p:sp>
        <p:grpSp>
          <p:nvGrpSpPr>
            <p:cNvPr id="11" name="Group 10"/>
            <p:cNvGrpSpPr/>
            <p:nvPr/>
          </p:nvGrpSpPr>
          <p:grpSpPr>
            <a:xfrm>
              <a:off x="222639" y="2487373"/>
              <a:ext cx="8085550" cy="1595048"/>
              <a:chOff x="211245" y="2333748"/>
              <a:chExt cx="8085550" cy="1595048"/>
            </a:xfrm>
          </p:grpSpPr>
          <p:sp>
            <p:nvSpPr>
              <p:cNvPr id="6" name="TextBox 5"/>
              <p:cNvSpPr txBox="1"/>
              <p:nvPr/>
            </p:nvSpPr>
            <p:spPr>
              <a:xfrm>
                <a:off x="211245" y="2333748"/>
                <a:ext cx="3708182" cy="1595048"/>
              </a:xfrm>
              <a:prstGeom prst="roundRect">
                <a:avLst>
                  <a:gd name="adj" fmla="val 5042"/>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wrap="square" numCol="1" rtlCol="0">
                <a:spAutoFit/>
              </a:bodyPr>
              <a:lstStyle/>
              <a:p>
                <a:pPr marL="342900" indent="-342900">
                  <a:buFont typeface="+mj-lt"/>
                  <a:buAutoNum type="arabicPeriod"/>
                </a:pPr>
                <a:r>
                  <a:rPr lang="en-GB" sz="2400" dirty="0"/>
                  <a:t>History at Royal Holloway</a:t>
                </a:r>
              </a:p>
              <a:p>
                <a:pPr marL="342900" indent="-342900">
                  <a:buFont typeface="+mj-lt"/>
                  <a:buAutoNum type="arabicPeriod"/>
                </a:pPr>
                <a:r>
                  <a:rPr lang="en-GB" sz="2400" dirty="0"/>
                  <a:t>History at Queen Mary</a:t>
                </a:r>
              </a:p>
              <a:p>
                <a:pPr marL="342900" indent="-342900">
                  <a:buFont typeface="+mj-lt"/>
                  <a:buAutoNum type="arabicPeriod"/>
                </a:pPr>
                <a:r>
                  <a:rPr lang="en-GB" sz="2400" dirty="0"/>
                  <a:t>History at Kings College London</a:t>
                </a:r>
              </a:p>
              <a:p>
                <a:pPr marL="342900" indent="-342900">
                  <a:buFont typeface="+mj-lt"/>
                  <a:buAutoNum type="arabicPeriod"/>
                </a:pPr>
                <a:r>
                  <a:rPr lang="en-GB" sz="2400" dirty="0"/>
                  <a:t>History at Kingston University</a:t>
                </a:r>
              </a:p>
              <a:p>
                <a:pPr marL="342900" indent="-342900">
                  <a:buFont typeface="+mj-lt"/>
                  <a:buAutoNum type="arabicPeriod"/>
                </a:pPr>
                <a:r>
                  <a:rPr lang="en-GB" sz="2400" dirty="0"/>
                  <a:t>History at Brunel University</a:t>
                </a:r>
              </a:p>
            </p:txBody>
          </p:sp>
          <p:sp>
            <p:nvSpPr>
              <p:cNvPr id="7" name="TextBox 6"/>
              <p:cNvSpPr txBox="1"/>
              <p:nvPr/>
            </p:nvSpPr>
            <p:spPr>
              <a:xfrm>
                <a:off x="4488738" y="2340482"/>
                <a:ext cx="3808057" cy="1580057"/>
              </a:xfrm>
              <a:prstGeom prst="roundRect">
                <a:avLst>
                  <a:gd name="adj" fmla="val 4553"/>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wrap="square" numCol="1" rtlCol="0">
                <a:spAutoFit/>
              </a:bodyPr>
              <a:lstStyle/>
              <a:p>
                <a:pPr marL="342900" indent="-342900">
                  <a:buFont typeface="+mj-lt"/>
                  <a:buAutoNum type="arabicPeriod"/>
                </a:pPr>
                <a:r>
                  <a:rPr lang="en-GB" sz="2400" dirty="0"/>
                  <a:t>History at Royal Holloway</a:t>
                </a:r>
              </a:p>
              <a:p>
                <a:pPr marL="342900" indent="-342900">
                  <a:buFont typeface="+mj-lt"/>
                  <a:buAutoNum type="arabicPeriod"/>
                </a:pPr>
                <a:r>
                  <a:rPr lang="en-GB" sz="2400" dirty="0"/>
                  <a:t>Ancient History at Royal Holloway</a:t>
                </a:r>
              </a:p>
              <a:p>
                <a:pPr marL="342900" indent="-342900">
                  <a:buFont typeface="+mj-lt"/>
                  <a:buAutoNum type="arabicPeriod"/>
                </a:pPr>
                <a:r>
                  <a:rPr lang="en-GB" sz="2400" dirty="0"/>
                  <a:t>Classics at Royal Holloway</a:t>
                </a:r>
              </a:p>
              <a:p>
                <a:pPr marL="342900" indent="-342900">
                  <a:buFont typeface="+mj-lt"/>
                  <a:buAutoNum type="arabicPeriod"/>
                </a:pPr>
                <a:r>
                  <a:rPr lang="en-GB" sz="2400" dirty="0"/>
                  <a:t>History at Queen Mary</a:t>
                </a:r>
              </a:p>
              <a:p>
                <a:pPr marL="342900" indent="-342900">
                  <a:buFont typeface="+mj-lt"/>
                  <a:buAutoNum type="arabicPeriod"/>
                </a:pPr>
                <a:r>
                  <a:rPr lang="en-GB" sz="2400" dirty="0"/>
                  <a:t>History at Kings College London</a:t>
                </a:r>
              </a:p>
            </p:txBody>
          </p:sp>
          <p:sp>
            <p:nvSpPr>
              <p:cNvPr id="10" name="TextBox 9"/>
              <p:cNvSpPr txBox="1"/>
              <p:nvPr/>
            </p:nvSpPr>
            <p:spPr>
              <a:xfrm>
                <a:off x="3936518" y="3053125"/>
                <a:ext cx="552220" cy="361049"/>
              </a:xfrm>
              <a:prstGeom prst="rect">
                <a:avLst/>
              </a:prstGeom>
              <a:noFill/>
            </p:spPr>
            <p:txBody>
              <a:bodyPr wrap="square" rtlCol="0">
                <a:spAutoFit/>
              </a:bodyPr>
              <a:lstStyle/>
              <a:p>
                <a:pPr algn="ctr"/>
                <a:r>
                  <a:rPr lang="en-GB" sz="2400" b="1" dirty="0">
                    <a:solidFill>
                      <a:srgbClr val="ED6708"/>
                    </a:solidFill>
                  </a:rPr>
                  <a:t>OR</a:t>
                </a:r>
              </a:p>
            </p:txBody>
          </p:sp>
        </p:grpSp>
      </p:grpSp>
      <p:sp>
        <p:nvSpPr>
          <p:cNvPr id="3" name="Rounded Rectangle 2"/>
          <p:cNvSpPr/>
          <p:nvPr/>
        </p:nvSpPr>
        <p:spPr>
          <a:xfrm>
            <a:off x="573154" y="5365920"/>
            <a:ext cx="10922042" cy="938002"/>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However, you only get one personal statement, where you will need to explain why you’re passionate about the subject(s) you’re applying for so it’s advisable to keep the courses at least similar. </a:t>
            </a:r>
          </a:p>
        </p:txBody>
      </p:sp>
    </p:spTree>
    <p:extLst>
      <p:ext uri="{BB962C8B-B14F-4D97-AF65-F5344CB8AC3E}">
        <p14:creationId xmlns:p14="http://schemas.microsoft.com/office/powerpoint/2010/main" val="1264008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D6708"/>
        </a:solidFill>
        <a:effectLst/>
      </p:bgPr>
    </p:bg>
    <p:spTree>
      <p:nvGrpSpPr>
        <p:cNvPr id="1" name=""/>
        <p:cNvGrpSpPr/>
        <p:nvPr/>
      </p:nvGrpSpPr>
      <p:grpSpPr>
        <a:xfrm>
          <a:off x="0" y="0"/>
          <a:ext cx="0" cy="0"/>
          <a:chOff x="0" y="0"/>
          <a:chExt cx="0" cy="0"/>
        </a:xfrm>
      </p:grpSpPr>
      <p:sp>
        <p:nvSpPr>
          <p:cNvPr id="3" name="Rounded Rectangle 2"/>
          <p:cNvSpPr/>
          <p:nvPr/>
        </p:nvSpPr>
        <p:spPr>
          <a:xfrm>
            <a:off x="875899" y="2435192"/>
            <a:ext cx="10116151" cy="1617044"/>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4800" dirty="0" smtClean="0">
                <a:solidFill>
                  <a:prstClr val="white"/>
                </a:solidFill>
              </a:rPr>
              <a:t>Personal Statements</a:t>
            </a:r>
          </a:p>
        </p:txBody>
      </p:sp>
    </p:spTree>
    <p:extLst>
      <p:ext uri="{BB962C8B-B14F-4D97-AF65-F5344CB8AC3E}">
        <p14:creationId xmlns:p14="http://schemas.microsoft.com/office/powerpoint/2010/main" val="2575883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UCAS process</a:t>
            </a:r>
          </a:p>
        </p:txBody>
      </p:sp>
      <p:graphicFrame>
        <p:nvGraphicFramePr>
          <p:cNvPr id="7" name="Content Placeholder 4"/>
          <p:cNvGraphicFramePr>
            <a:graphicFrameLocks/>
          </p:cNvGraphicFramePr>
          <p:nvPr>
            <p:extLst>
              <p:ext uri="{D42A27DB-BD31-4B8C-83A1-F6EECF244321}">
                <p14:modId xmlns:p14="http://schemas.microsoft.com/office/powerpoint/2010/main" val="1049260825"/>
              </p:ext>
            </p:extLst>
          </p:nvPr>
        </p:nvGraphicFramePr>
        <p:xfrm>
          <a:off x="696000" y="1529204"/>
          <a:ext cx="10800000" cy="4860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81186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2E83AF3-2016-4E26-A1EE-7F7F4CD358BC}"/>
              </a:ext>
            </a:extLst>
          </p:cNvPr>
          <p:cNvSpPr>
            <a:spLocks noGrp="1"/>
          </p:cNvSpPr>
          <p:nvPr>
            <p:ph idx="1"/>
          </p:nvPr>
        </p:nvSpPr>
        <p:spPr>
          <a:xfrm>
            <a:off x="609599" y="1771375"/>
            <a:ext cx="6781801" cy="4363278"/>
          </a:xfrm>
        </p:spPr>
        <p:txBody>
          <a:bodyPr/>
          <a:lstStyle/>
          <a:p>
            <a:pPr marL="0" indent="0">
              <a:spcBef>
                <a:spcPts val="600"/>
              </a:spcBef>
              <a:buNone/>
            </a:pPr>
            <a:r>
              <a:rPr lang="en-GB" dirty="0"/>
              <a:t>Successful undergraduates are:</a:t>
            </a:r>
          </a:p>
          <a:p>
            <a:pPr marL="628650" indent="-268288">
              <a:spcBef>
                <a:spcPts val="600"/>
              </a:spcBef>
            </a:pPr>
            <a:r>
              <a:rPr lang="en-GB" dirty="0"/>
              <a:t>Enthusiastic and passionate about their chosen subject</a:t>
            </a:r>
          </a:p>
          <a:p>
            <a:pPr marL="628650" indent="-268288">
              <a:spcBef>
                <a:spcPts val="600"/>
              </a:spcBef>
            </a:pPr>
            <a:r>
              <a:rPr lang="en-GB" dirty="0"/>
              <a:t>Committed and dedicated to their studies</a:t>
            </a:r>
          </a:p>
          <a:p>
            <a:pPr marL="628650" indent="-268288">
              <a:spcBef>
                <a:spcPts val="600"/>
              </a:spcBef>
            </a:pPr>
            <a:r>
              <a:rPr lang="en-GB" dirty="0"/>
              <a:t>Academically talented</a:t>
            </a:r>
          </a:p>
          <a:p>
            <a:pPr marL="0" indent="0">
              <a:spcBef>
                <a:spcPts val="600"/>
              </a:spcBef>
              <a:buNone/>
            </a:pPr>
            <a:r>
              <a:rPr lang="en-GB" dirty="0"/>
              <a:t>Your UCAS form helps admissions specialists identify who will be successful.</a:t>
            </a:r>
          </a:p>
          <a:p>
            <a:pPr marL="628650" indent="-268288">
              <a:spcBef>
                <a:spcPts val="600"/>
              </a:spcBef>
            </a:pPr>
            <a:r>
              <a:rPr lang="en-GB" dirty="0"/>
              <a:t>Predicted/achieved grades</a:t>
            </a:r>
          </a:p>
          <a:p>
            <a:pPr marL="628650" indent="-268288">
              <a:spcBef>
                <a:spcPts val="600"/>
              </a:spcBef>
            </a:pPr>
            <a:r>
              <a:rPr lang="en-GB" dirty="0"/>
              <a:t>Teacher reference</a:t>
            </a:r>
          </a:p>
          <a:p>
            <a:pPr marL="628650" indent="-268288">
              <a:spcBef>
                <a:spcPts val="600"/>
              </a:spcBef>
            </a:pPr>
            <a:r>
              <a:rPr lang="en-GB" dirty="0"/>
              <a:t>Personal statement</a:t>
            </a:r>
          </a:p>
          <a:p>
            <a:pPr>
              <a:spcBef>
                <a:spcPts val="600"/>
              </a:spcBef>
            </a:pPr>
            <a:endParaRPr lang="en-GB" dirty="0"/>
          </a:p>
        </p:txBody>
      </p:sp>
      <p:sp>
        <p:nvSpPr>
          <p:cNvPr id="8" name="Title 1"/>
          <p:cNvSpPr>
            <a:spLocks noGrp="1"/>
          </p:cNvSpPr>
          <p:nvPr>
            <p:ph type="title"/>
          </p:nvPr>
        </p:nvSpPr>
        <p:spPr/>
        <p:txBody>
          <a:bodyPr/>
          <a:lstStyle/>
          <a:p>
            <a:r>
              <a:rPr lang="en-GB" dirty="0"/>
              <a:t>What are admissions specialists looking for?</a:t>
            </a:r>
          </a:p>
        </p:txBody>
      </p:sp>
      <p:sp>
        <p:nvSpPr>
          <p:cNvPr id="6" name="AutoShape 2" descr="bedford-library-study-area-cropped-528x300"/>
          <p:cNvSpPr>
            <a:spLocks noChangeAspect="1" noChangeArrowheads="1"/>
          </p:cNvSpPr>
          <p:nvPr/>
        </p:nvSpPr>
        <p:spPr bwMode="auto">
          <a:xfrm>
            <a:off x="1524000" y="-12858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9" name="Content Placeholder 8">
            <a:extLst>
              <a:ext uri="{FF2B5EF4-FFF2-40B4-BE49-F238E27FC236}">
                <a16:creationId xmlns="" xmlns:a16="http://schemas.microsoft.com/office/drawing/2014/main" id="{163BFCE6-6B54-4A81-A7F5-EC1A881B9311}"/>
              </a:ext>
            </a:extLst>
          </p:cNvPr>
          <p:cNvPicPr>
            <a:picLocks noGrp="1" noChangeAspect="1"/>
          </p:cNvPicPr>
          <p:nvPr>
            <p:ph sz="quarter" idx="13"/>
          </p:nvPr>
        </p:nvPicPr>
        <p:blipFill rotWithShape="1">
          <a:blip r:embed="rId3" cstate="print">
            <a:extLst>
              <a:ext uri="{28A0092B-C50C-407E-A947-70E740481C1C}">
                <a14:useLocalDpi xmlns:a14="http://schemas.microsoft.com/office/drawing/2010/main" val="0"/>
              </a:ext>
            </a:extLst>
          </a:blip>
          <a:srcRect l="29452" r="13648"/>
          <a:stretch/>
        </p:blipFill>
        <p:spPr>
          <a:xfrm>
            <a:off x="7859800" y="1770615"/>
            <a:ext cx="3722601" cy="4364038"/>
          </a:xfrm>
          <a:prstGeom prst="rect">
            <a:avLst/>
          </a:prstGeom>
        </p:spPr>
      </p:pic>
    </p:spTree>
    <p:extLst>
      <p:ext uri="{BB962C8B-B14F-4D97-AF65-F5344CB8AC3E}">
        <p14:creationId xmlns:p14="http://schemas.microsoft.com/office/powerpoint/2010/main" val="1793192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9" presetClass="emph" presetSubtype="0" fill="hold" nodeType="clickEffect">
                                  <p:stCondLst>
                                    <p:cond delay="0"/>
                                  </p:stCondLst>
                                  <p:childTnLst>
                                    <p:animClr clrSpc="rgb" dir="cw">
                                      <p:cBhvr override="childStyle">
                                        <p:cTn id="46" dur="500" fill="hold"/>
                                        <p:tgtEl>
                                          <p:spTgt spid="3">
                                            <p:txEl>
                                              <p:pRg st="7" end="7"/>
                                            </p:txEl>
                                          </p:spTgt>
                                        </p:tgtEl>
                                        <p:attrNameLst>
                                          <p:attrName>style.color</p:attrName>
                                        </p:attrNameLst>
                                      </p:cBhvr>
                                      <p:to>
                                        <a:srgbClr val="ED6708"/>
                                      </p:to>
                                    </p:animClr>
                                    <p:animClr clrSpc="rgb" dir="cw">
                                      <p:cBhvr>
                                        <p:cTn id="47" dur="500" fill="hold"/>
                                        <p:tgtEl>
                                          <p:spTgt spid="3">
                                            <p:txEl>
                                              <p:pRg st="7" end="7"/>
                                            </p:txEl>
                                          </p:spTgt>
                                        </p:tgtEl>
                                        <p:attrNameLst>
                                          <p:attrName>fillcolor</p:attrName>
                                        </p:attrNameLst>
                                      </p:cBhvr>
                                      <p:to>
                                        <a:srgbClr val="ED6708"/>
                                      </p:to>
                                    </p:animClr>
                                    <p:set>
                                      <p:cBhvr>
                                        <p:cTn id="48" dur="500" fill="hold"/>
                                        <p:tgtEl>
                                          <p:spTgt spid="3">
                                            <p:txEl>
                                              <p:pRg st="7" end="7"/>
                                            </p:txEl>
                                          </p:spTgt>
                                        </p:tgtEl>
                                        <p:attrNameLst>
                                          <p:attrName>fill.type</p:attrName>
                                        </p:attrNameLst>
                                      </p:cBhvr>
                                      <p:to>
                                        <p:strVal val="solid"/>
                                      </p:to>
                                    </p:set>
                                    <p:set>
                                      <p:cBhvr>
                                        <p:cTn id="49" dur="500" fill="hold"/>
                                        <p:tgtEl>
                                          <p:spTgt spid="3">
                                            <p:txEl>
                                              <p:pRg st="7" end="7"/>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418" y="1771375"/>
            <a:ext cx="3054295" cy="4363278"/>
          </a:xfrm>
          <a:prstGeom prst="rect">
            <a:avLst/>
          </a:prstGeom>
          <a:noFill/>
          <a:ln>
            <a:noFill/>
          </a:ln>
          <a:effectLst/>
        </p:spPr>
      </p:pic>
      <p:sp>
        <p:nvSpPr>
          <p:cNvPr id="4" name="Content Placeholder 3"/>
          <p:cNvSpPr>
            <a:spLocks noGrp="1"/>
          </p:cNvSpPr>
          <p:nvPr>
            <p:ph sz="quarter" idx="13"/>
          </p:nvPr>
        </p:nvSpPr>
        <p:spPr>
          <a:xfrm>
            <a:off x="4486275" y="1771375"/>
            <a:ext cx="7096125" cy="4363950"/>
          </a:xfrm>
        </p:spPr>
        <p:txBody>
          <a:bodyPr>
            <a:normAutofit fontScale="92500" lnSpcReduction="20000"/>
          </a:bodyPr>
          <a:lstStyle/>
          <a:p>
            <a:pPr marL="285750" indent="-285750">
              <a:lnSpc>
                <a:spcPct val="110000"/>
              </a:lnSpc>
              <a:buFont typeface="Arial" panose="020B0604020202020204" pitchFamily="34" charset="0"/>
              <a:buChar char="•"/>
            </a:pPr>
            <a:r>
              <a:rPr lang="en-GB" dirty="0"/>
              <a:t>A reflective essay about why you are the best candidate for the course. </a:t>
            </a:r>
          </a:p>
          <a:p>
            <a:pPr marL="285750" indent="-285750">
              <a:lnSpc>
                <a:spcPct val="110000"/>
              </a:lnSpc>
              <a:buFont typeface="Arial" panose="020B0604020202020204" pitchFamily="34" charset="0"/>
              <a:buChar char="•"/>
            </a:pPr>
            <a:r>
              <a:rPr lang="en-GB" dirty="0"/>
              <a:t>Allows universities to get to know the person behind the grades. </a:t>
            </a:r>
          </a:p>
          <a:p>
            <a:pPr marL="285750" indent="-285750">
              <a:lnSpc>
                <a:spcPct val="110000"/>
              </a:lnSpc>
              <a:buFont typeface="Arial" panose="020B0604020202020204" pitchFamily="34" charset="0"/>
              <a:buChar char="•"/>
            </a:pPr>
            <a:r>
              <a:rPr lang="en-GB" dirty="0"/>
              <a:t>Use examples of your knowledge, skills and experience that show your passion for your chosen field.</a:t>
            </a:r>
          </a:p>
          <a:p>
            <a:pPr marL="285750" indent="-285750">
              <a:lnSpc>
                <a:spcPct val="110000"/>
              </a:lnSpc>
              <a:buFont typeface="Arial" panose="020B0604020202020204" pitchFamily="34" charset="0"/>
              <a:buChar char="•"/>
            </a:pPr>
            <a:r>
              <a:rPr lang="en-GB" dirty="0"/>
              <a:t>Strict limits:</a:t>
            </a:r>
          </a:p>
          <a:p>
            <a:pPr marL="536575" lvl="1" indent="-273050">
              <a:lnSpc>
                <a:spcPct val="110000"/>
              </a:lnSpc>
              <a:buFont typeface="Arial" panose="020B0604020202020204" pitchFamily="34" charset="0"/>
              <a:buChar char="•"/>
            </a:pPr>
            <a:r>
              <a:rPr lang="en-GB" dirty="0"/>
              <a:t>4,000 characters, 47 lines</a:t>
            </a:r>
          </a:p>
          <a:p>
            <a:pPr marL="285750" indent="-285750">
              <a:lnSpc>
                <a:spcPct val="110000"/>
              </a:lnSpc>
              <a:buFont typeface="Arial" panose="020B0604020202020204" pitchFamily="34" charset="0"/>
              <a:buChar char="•"/>
            </a:pPr>
            <a:r>
              <a:rPr lang="en-GB" dirty="0"/>
              <a:t>You only get </a:t>
            </a:r>
            <a:r>
              <a:rPr lang="en-GB" b="1" dirty="0"/>
              <a:t>1 </a:t>
            </a:r>
            <a:r>
              <a:rPr lang="en-GB" dirty="0"/>
              <a:t>personal statement for your 5 choices. Make sure you do not mention any universities or courses by name.</a:t>
            </a:r>
          </a:p>
        </p:txBody>
      </p:sp>
      <p:sp>
        <p:nvSpPr>
          <p:cNvPr id="2" name="Title 1"/>
          <p:cNvSpPr>
            <a:spLocks noGrp="1"/>
          </p:cNvSpPr>
          <p:nvPr>
            <p:ph type="title"/>
          </p:nvPr>
        </p:nvSpPr>
        <p:spPr>
          <a:xfrm>
            <a:off x="609601" y="437942"/>
            <a:ext cx="8728079" cy="881811"/>
          </a:xfrm>
        </p:spPr>
        <p:txBody>
          <a:bodyPr anchor="ctr">
            <a:normAutofit/>
          </a:bodyPr>
          <a:lstStyle/>
          <a:p>
            <a:r>
              <a:rPr lang="en-GB" dirty="0"/>
              <a:t>What is a personal statement?</a:t>
            </a:r>
          </a:p>
        </p:txBody>
      </p:sp>
    </p:spTree>
    <p:extLst>
      <p:ext uri="{BB962C8B-B14F-4D97-AF65-F5344CB8AC3E}">
        <p14:creationId xmlns:p14="http://schemas.microsoft.com/office/powerpoint/2010/main" val="3769085756"/>
      </p:ext>
    </p:extLst>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468796"/>
            <a:ext cx="8728079" cy="829144"/>
          </a:xfrm>
        </p:spPr>
        <p:txBody>
          <a:bodyPr anchor="ctr">
            <a:normAutofit/>
          </a:bodyPr>
          <a:lstStyle/>
          <a:p>
            <a:r>
              <a:rPr lang="en-GB" dirty="0"/>
              <a:t>Being the admissions specialist</a:t>
            </a:r>
          </a:p>
        </p:txBody>
      </p:sp>
      <p:sp>
        <p:nvSpPr>
          <p:cNvPr id="13" name="Text Placeholder 2">
            <a:extLst>
              <a:ext uri="{FF2B5EF4-FFF2-40B4-BE49-F238E27FC236}">
                <a16:creationId xmlns="" xmlns:a16="http://schemas.microsoft.com/office/drawing/2014/main" id="{09C4C3BB-28DE-46EA-8EAC-FB16C11859AB}"/>
              </a:ext>
            </a:extLst>
          </p:cNvPr>
          <p:cNvSpPr>
            <a:spLocks noGrp="1"/>
          </p:cNvSpPr>
          <p:nvPr>
            <p:ph type="body" idx="1"/>
          </p:nvPr>
        </p:nvSpPr>
        <p:spPr>
          <a:xfrm>
            <a:off x="609600" y="1535113"/>
            <a:ext cx="5386917" cy="639762"/>
          </a:xfrm>
        </p:spPr>
        <p:txBody>
          <a:bodyPr/>
          <a:lstStyle/>
          <a:p>
            <a:r>
              <a:rPr lang="en-GB" sz="2000" b="0" dirty="0"/>
              <a:t>The criteria admissions specialists are looking for</a:t>
            </a:r>
          </a:p>
        </p:txBody>
      </p:sp>
      <p:sp>
        <p:nvSpPr>
          <p:cNvPr id="8" name="Title 1"/>
          <p:cNvSpPr txBox="1">
            <a:spLocks/>
          </p:cNvSpPr>
          <p:nvPr/>
        </p:nvSpPr>
        <p:spPr>
          <a:xfrm>
            <a:off x="6193368" y="1535113"/>
            <a:ext cx="5389033" cy="639762"/>
          </a:xfrm>
          <a:prstGeom prst="rect">
            <a:avLst/>
          </a:prstGeom>
        </p:spPr>
        <p:txBody>
          <a:bodyPr vert="horz" lIns="0" tIns="0" rIns="0" bIns="0" rtlCol="0" anchor="ctr">
            <a:normAutofit/>
          </a:bodyPr>
          <a:lstStyle>
            <a:lvl1pPr algn="l" defTabSz="457200" rtl="0" eaLnBrk="1" latinLnBrk="0" hangingPunct="1">
              <a:spcBef>
                <a:spcPct val="0"/>
              </a:spcBef>
              <a:buNone/>
              <a:defRPr sz="2200" kern="1200">
                <a:solidFill>
                  <a:srgbClr val="FFFFFF"/>
                </a:solidFill>
                <a:latin typeface="+mj-lt"/>
                <a:ea typeface="+mj-ea"/>
                <a:cs typeface="+mj-cs"/>
              </a:defRPr>
            </a:lvl1pPr>
          </a:lstStyle>
          <a:p>
            <a:pPr>
              <a:lnSpc>
                <a:spcPct val="90000"/>
              </a:lnSpc>
              <a:spcAft>
                <a:spcPts val="600"/>
              </a:spcAft>
            </a:pPr>
            <a:endParaRPr lang="en-GB" b="1" dirty="0">
              <a:solidFill>
                <a:schemeClr val="tx1"/>
              </a:solidFill>
            </a:endParaRPr>
          </a:p>
        </p:txBody>
      </p:sp>
      <p:sp>
        <p:nvSpPr>
          <p:cNvPr id="3" name="Content Placeholder 2"/>
          <p:cNvSpPr>
            <a:spLocks noGrp="1"/>
          </p:cNvSpPr>
          <p:nvPr>
            <p:ph sz="quarter" idx="4"/>
          </p:nvPr>
        </p:nvSpPr>
        <p:spPr>
          <a:xfrm>
            <a:off x="8063345" y="2412048"/>
            <a:ext cx="3519056" cy="2995036"/>
          </a:xfrm>
        </p:spPr>
        <p:txBody>
          <a:bodyPr>
            <a:normAutofit/>
          </a:bodyPr>
          <a:lstStyle/>
          <a:p>
            <a:pPr marL="0" indent="0" algn="ctr">
              <a:buNone/>
            </a:pPr>
            <a:r>
              <a:rPr lang="en-GB" dirty="0"/>
              <a:t>Depending on the university, the person reading your personal statement may teach you on your degree, so they are looking for students who they will want to teach.</a:t>
            </a:r>
          </a:p>
        </p:txBody>
      </p:sp>
      <p:graphicFrame>
        <p:nvGraphicFramePr>
          <p:cNvPr id="4" name="Diagram 3">
            <a:extLst>
              <a:ext uri="{FF2B5EF4-FFF2-40B4-BE49-F238E27FC236}">
                <a16:creationId xmlns="" xmlns:a16="http://schemas.microsoft.com/office/drawing/2014/main" id="{24AEAB64-CC1D-4A69-AE6D-63ED5FB2BD82}"/>
              </a:ext>
            </a:extLst>
          </p:cNvPr>
          <p:cNvGraphicFramePr/>
          <p:nvPr>
            <p:extLst>
              <p:ext uri="{D42A27DB-BD31-4B8C-83A1-F6EECF244321}">
                <p14:modId xmlns:p14="http://schemas.microsoft.com/office/powerpoint/2010/main" val="4257988200"/>
              </p:ext>
            </p:extLst>
          </p:nvPr>
        </p:nvGraphicFramePr>
        <p:xfrm>
          <a:off x="609599" y="2174875"/>
          <a:ext cx="7148946" cy="42143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392426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468796"/>
            <a:ext cx="8728079" cy="829144"/>
          </a:xfrm>
        </p:spPr>
        <p:txBody>
          <a:bodyPr vert="horz" lIns="0" tIns="0" rIns="0" bIns="0" rtlCol="0" anchor="ctr">
            <a:normAutofit/>
          </a:bodyPr>
          <a:lstStyle/>
          <a:p>
            <a:r>
              <a:rPr lang="en-GB" dirty="0"/>
              <a:t>Finding the balance…</a:t>
            </a:r>
          </a:p>
        </p:txBody>
      </p:sp>
      <p:sp>
        <p:nvSpPr>
          <p:cNvPr id="6" name="TextBox 5"/>
          <p:cNvSpPr txBox="1"/>
          <p:nvPr/>
        </p:nvSpPr>
        <p:spPr>
          <a:xfrm>
            <a:off x="650875" y="1641475"/>
            <a:ext cx="6470650" cy="4397375"/>
          </a:xfrm>
          <a:prstGeom prst="rect">
            <a:avLst/>
          </a:prstGeom>
          <a:solidFill>
            <a:srgbClr val="ED6708"/>
          </a:solidFill>
        </p:spPr>
        <p:txBody>
          <a:bodyPr vert="horz" wrap="square" lIns="180000" tIns="180000" rIns="180000" bIns="180000" rtlCol="0" anchor="t">
            <a:normAutofit lnSpcReduction="10000"/>
          </a:bodyPr>
          <a:lstStyle/>
          <a:p>
            <a:pPr defTabSz="457200">
              <a:lnSpc>
                <a:spcPct val="90000"/>
              </a:lnSpc>
              <a:spcBef>
                <a:spcPts val="1200"/>
              </a:spcBef>
            </a:pPr>
            <a:r>
              <a:rPr lang="en-GB" sz="2800" dirty="0">
                <a:solidFill>
                  <a:srgbClr val="26303A"/>
                </a:solidFill>
              </a:rPr>
              <a:t>70%</a:t>
            </a:r>
          </a:p>
          <a:p>
            <a:pPr defTabSz="457200">
              <a:lnSpc>
                <a:spcPct val="90000"/>
              </a:lnSpc>
              <a:spcBef>
                <a:spcPts val="1200"/>
              </a:spcBef>
            </a:pPr>
            <a:r>
              <a:rPr lang="en-GB" sz="2800" b="1" dirty="0">
                <a:solidFill>
                  <a:schemeClr val="bg1"/>
                </a:solidFill>
              </a:rPr>
              <a:t>Academic:</a:t>
            </a:r>
            <a:r>
              <a:rPr lang="en-GB" sz="2800" dirty="0">
                <a:solidFill>
                  <a:schemeClr val="bg1"/>
                </a:solidFill>
              </a:rPr>
              <a:t> Focused on your chosen course(s):</a:t>
            </a:r>
          </a:p>
          <a:p>
            <a:pPr marL="285750" defTabSz="457200">
              <a:lnSpc>
                <a:spcPct val="90000"/>
              </a:lnSpc>
              <a:spcBef>
                <a:spcPts val="1200"/>
              </a:spcBef>
            </a:pPr>
            <a:r>
              <a:rPr lang="en-GB" sz="2800" dirty="0">
                <a:solidFill>
                  <a:schemeClr val="bg1"/>
                </a:solidFill>
              </a:rPr>
              <a:t>Why have you chosen this subject?</a:t>
            </a:r>
          </a:p>
          <a:p>
            <a:pPr marL="285750" defTabSz="457200">
              <a:lnSpc>
                <a:spcPct val="90000"/>
              </a:lnSpc>
              <a:spcBef>
                <a:spcPts val="1200"/>
              </a:spcBef>
            </a:pPr>
            <a:r>
              <a:rPr lang="en-GB" sz="2800" dirty="0">
                <a:solidFill>
                  <a:schemeClr val="bg1"/>
                </a:solidFill>
              </a:rPr>
              <a:t>What particularly interests you about this subject?</a:t>
            </a:r>
          </a:p>
          <a:p>
            <a:pPr marL="285750" defTabSz="457200">
              <a:lnSpc>
                <a:spcPct val="90000"/>
              </a:lnSpc>
              <a:spcBef>
                <a:spcPts val="1200"/>
              </a:spcBef>
            </a:pPr>
            <a:r>
              <a:rPr lang="en-GB" sz="2800" dirty="0">
                <a:solidFill>
                  <a:schemeClr val="bg1"/>
                </a:solidFill>
              </a:rPr>
              <a:t>Where has this interest come from?</a:t>
            </a:r>
          </a:p>
          <a:p>
            <a:pPr marL="285750" defTabSz="457200">
              <a:lnSpc>
                <a:spcPct val="90000"/>
              </a:lnSpc>
              <a:spcBef>
                <a:spcPts val="1200"/>
              </a:spcBef>
            </a:pPr>
            <a:r>
              <a:rPr lang="en-GB" sz="2800" dirty="0">
                <a:solidFill>
                  <a:schemeClr val="bg1"/>
                </a:solidFill>
              </a:rPr>
              <a:t>What independent reading or research have you done?</a:t>
            </a:r>
          </a:p>
        </p:txBody>
      </p:sp>
      <p:sp>
        <p:nvSpPr>
          <p:cNvPr id="7" name="TextBox 6"/>
          <p:cNvSpPr txBox="1"/>
          <p:nvPr/>
        </p:nvSpPr>
        <p:spPr>
          <a:xfrm>
            <a:off x="7204075" y="1641475"/>
            <a:ext cx="4337050" cy="4397375"/>
          </a:xfrm>
          <a:prstGeom prst="rect">
            <a:avLst/>
          </a:prstGeom>
          <a:solidFill>
            <a:srgbClr val="424A4F"/>
          </a:solidFill>
        </p:spPr>
        <p:txBody>
          <a:bodyPr wrap="square" lIns="180000" tIns="180000" rIns="180000" bIns="180000" rtlCol="0" anchor="t">
            <a:normAutofit/>
          </a:bodyPr>
          <a:lstStyle/>
          <a:p>
            <a:pPr>
              <a:spcAft>
                <a:spcPts val="600"/>
              </a:spcAft>
            </a:pPr>
            <a:r>
              <a:rPr lang="en-GB" sz="2800" dirty="0">
                <a:solidFill>
                  <a:schemeClr val="accent1"/>
                </a:solidFill>
              </a:rPr>
              <a:t>30%</a:t>
            </a:r>
            <a:endParaRPr lang="en-GB" sz="2800" dirty="0">
              <a:solidFill>
                <a:schemeClr val="bg1"/>
              </a:solidFill>
            </a:endParaRPr>
          </a:p>
          <a:p>
            <a:pPr>
              <a:spcAft>
                <a:spcPts val="600"/>
              </a:spcAft>
            </a:pPr>
            <a:r>
              <a:rPr lang="en-GB" sz="2800" b="1" dirty="0">
                <a:solidFill>
                  <a:schemeClr val="bg1"/>
                </a:solidFill>
              </a:rPr>
              <a:t>Extracurricular:</a:t>
            </a:r>
            <a:r>
              <a:rPr lang="en-GB" sz="2800" dirty="0">
                <a:solidFill>
                  <a:schemeClr val="bg1"/>
                </a:solidFill>
              </a:rPr>
              <a:t> What other skills and experience do you have?</a:t>
            </a:r>
          </a:p>
          <a:p>
            <a:pPr marL="342900" indent="-342900">
              <a:spcAft>
                <a:spcPts val="600"/>
              </a:spcAft>
              <a:buFont typeface="Arial" panose="020B0604020202020204" pitchFamily="34" charset="0"/>
              <a:buChar char="•"/>
            </a:pPr>
            <a:r>
              <a:rPr lang="en-GB" sz="2800" dirty="0">
                <a:solidFill>
                  <a:schemeClr val="bg1"/>
                </a:solidFill>
              </a:rPr>
              <a:t>Work experience</a:t>
            </a:r>
          </a:p>
          <a:p>
            <a:pPr marL="342900" indent="-342900">
              <a:spcAft>
                <a:spcPts val="600"/>
              </a:spcAft>
              <a:buFont typeface="Arial" panose="020B0604020202020204" pitchFamily="34" charset="0"/>
              <a:buChar char="•"/>
            </a:pPr>
            <a:r>
              <a:rPr lang="en-GB" sz="2800" dirty="0">
                <a:solidFill>
                  <a:schemeClr val="bg1"/>
                </a:solidFill>
              </a:rPr>
              <a:t>Extra curricular activities</a:t>
            </a:r>
          </a:p>
          <a:p>
            <a:pPr marL="342900" indent="-342900">
              <a:spcAft>
                <a:spcPts val="600"/>
              </a:spcAft>
              <a:buFont typeface="Arial" panose="020B0604020202020204" pitchFamily="34" charset="0"/>
              <a:buChar char="•"/>
            </a:pPr>
            <a:r>
              <a:rPr lang="en-GB" sz="2800" dirty="0">
                <a:solidFill>
                  <a:schemeClr val="bg1"/>
                </a:solidFill>
              </a:rPr>
              <a:t>Career aspirations</a:t>
            </a:r>
          </a:p>
          <a:p>
            <a:pPr marL="342900" indent="-342900">
              <a:spcAft>
                <a:spcPts val="600"/>
              </a:spcAft>
              <a:buFont typeface="Arial" panose="020B0604020202020204" pitchFamily="34" charset="0"/>
              <a:buChar char="•"/>
            </a:pPr>
            <a:r>
              <a:rPr lang="en-GB" sz="2800" dirty="0">
                <a:solidFill>
                  <a:schemeClr val="bg1"/>
                </a:solidFill>
              </a:rPr>
              <a:t>Unrelated activities</a:t>
            </a:r>
          </a:p>
          <a:p>
            <a:pPr>
              <a:spcAft>
                <a:spcPts val="600"/>
              </a:spcAft>
            </a:pPr>
            <a:endParaRPr lang="en-GB" sz="2800" dirty="0">
              <a:solidFill>
                <a:schemeClr val="bg1"/>
              </a:solidFill>
            </a:endParaRPr>
          </a:p>
        </p:txBody>
      </p:sp>
    </p:spTree>
    <p:extLst>
      <p:ext uri="{BB962C8B-B14F-4D97-AF65-F5344CB8AC3E}">
        <p14:creationId xmlns:p14="http://schemas.microsoft.com/office/powerpoint/2010/main" val="1476058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5429" y="1626878"/>
            <a:ext cx="6625966" cy="3957919"/>
          </a:xfrm>
        </p:spPr>
        <p:txBody>
          <a:bodyPr vert="horz" lIns="180000" tIns="180000" rIns="180000" bIns="180000" numCol="2" rtlCol="0">
            <a:noAutofit/>
          </a:bodyPr>
          <a:lstStyle/>
          <a:p>
            <a:pPr marL="0" indent="0">
              <a:buNone/>
            </a:pPr>
            <a:r>
              <a:rPr lang="en-GB" sz="2200" dirty="0"/>
              <a:t>An important way of demonstrating your interest in and knowledge of your subject is by completing extra reading and research and talking about this in your statement.</a:t>
            </a:r>
          </a:p>
          <a:p>
            <a:pPr marL="265113"/>
            <a:endParaRPr lang="en-GB" sz="2200" dirty="0"/>
          </a:p>
          <a:p>
            <a:pPr marL="522288" indent="-339725"/>
            <a:r>
              <a:rPr lang="en-GB" sz="2200" b="1" dirty="0">
                <a:solidFill>
                  <a:srgbClr val="ED6708"/>
                </a:solidFill>
              </a:rPr>
              <a:t>Books</a:t>
            </a:r>
          </a:p>
          <a:p>
            <a:pPr marL="522288" indent="-339725"/>
            <a:r>
              <a:rPr lang="en-GB" sz="2200" b="1" dirty="0">
                <a:solidFill>
                  <a:srgbClr val="ED6708"/>
                </a:solidFill>
              </a:rPr>
              <a:t>Journal Articles</a:t>
            </a:r>
          </a:p>
          <a:p>
            <a:pPr marL="522288" indent="-339725"/>
            <a:r>
              <a:rPr lang="en-GB" sz="2200" b="1" dirty="0">
                <a:solidFill>
                  <a:srgbClr val="ED6708"/>
                </a:solidFill>
              </a:rPr>
              <a:t>MOOCs</a:t>
            </a:r>
          </a:p>
          <a:p>
            <a:pPr marL="522288" indent="-339725"/>
            <a:r>
              <a:rPr lang="en-GB" sz="2200" b="1" dirty="0">
                <a:solidFill>
                  <a:srgbClr val="ED6708"/>
                </a:solidFill>
              </a:rPr>
              <a:t>Lectures</a:t>
            </a:r>
          </a:p>
          <a:p>
            <a:pPr marL="522288" indent="-339725"/>
            <a:r>
              <a:rPr lang="en-GB" sz="2200" b="1" dirty="0">
                <a:solidFill>
                  <a:srgbClr val="ED6708"/>
                </a:solidFill>
              </a:rPr>
              <a:t>Taster days</a:t>
            </a:r>
          </a:p>
          <a:p>
            <a:pPr marL="522288" indent="-339725"/>
            <a:r>
              <a:rPr lang="en-GB" sz="2200" b="1" dirty="0">
                <a:solidFill>
                  <a:srgbClr val="ED6708"/>
                </a:solidFill>
              </a:rPr>
              <a:t>EPQ</a:t>
            </a:r>
          </a:p>
        </p:txBody>
      </p:sp>
      <p:sp>
        <p:nvSpPr>
          <p:cNvPr id="2" name="Title 1"/>
          <p:cNvSpPr>
            <a:spLocks noGrp="1"/>
          </p:cNvSpPr>
          <p:nvPr>
            <p:ph type="title"/>
          </p:nvPr>
        </p:nvSpPr>
        <p:spPr/>
        <p:txBody>
          <a:bodyPr/>
          <a:lstStyle/>
          <a:p>
            <a:r>
              <a:rPr lang="en-GB" dirty="0"/>
              <a:t>Extra reading and research</a:t>
            </a:r>
          </a:p>
        </p:txBody>
      </p:sp>
      <p:pic>
        <p:nvPicPr>
          <p:cNvPr id="8" name="Picture 4" descr="thumbnail">
            <a:extLst>
              <a:ext uri="{FF2B5EF4-FFF2-40B4-BE49-F238E27FC236}">
                <a16:creationId xmlns="" xmlns:a16="http://schemas.microsoft.com/office/drawing/2014/main" id="{AFF95CDC-1323-41BA-94AF-384BAFF69AE9}"/>
              </a:ext>
            </a:extLst>
          </p:cNvPr>
          <p:cNvPicPr>
            <a:picLocks noGrp="1" noChangeAspect="1" noChangeArrowheads="1"/>
          </p:cNvPicPr>
          <p:nvPr>
            <p:ph sz="quarter" idx="13"/>
          </p:nvPr>
        </p:nvPicPr>
        <p:blipFill rotWithShape="1">
          <a:blip r:embed="rId2">
            <a:extLst>
              <a:ext uri="{28A0092B-C50C-407E-A947-70E740481C1C}">
                <a14:useLocalDpi xmlns:a14="http://schemas.microsoft.com/office/drawing/2010/main" val="0"/>
              </a:ext>
            </a:extLst>
          </a:blip>
          <a:srcRect l="11568" t="-606" r="23394" b="606"/>
          <a:stretch/>
        </p:blipFill>
        <p:spPr bwMode="auto">
          <a:xfrm>
            <a:off x="7353369" y="1905553"/>
            <a:ext cx="4229031" cy="4229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22195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bg1"/>
                </a:solidFill>
              </a:rPr>
              <a:t>Extracurricular activities</a:t>
            </a:r>
            <a:endParaRPr lang="en-GB" sz="1400" dirty="0">
              <a:solidFill>
                <a:schemeClr val="bg1"/>
              </a:solidFill>
            </a:endParaRPr>
          </a:p>
        </p:txBody>
      </p:sp>
      <p:sp>
        <p:nvSpPr>
          <p:cNvPr id="5" name="Rectangle 4"/>
          <p:cNvSpPr/>
          <p:nvPr/>
        </p:nvSpPr>
        <p:spPr>
          <a:xfrm>
            <a:off x="609602" y="1572585"/>
            <a:ext cx="10947660" cy="2677656"/>
          </a:xfrm>
          <a:prstGeom prst="rect">
            <a:avLst/>
          </a:prstGeom>
        </p:spPr>
        <p:txBody>
          <a:bodyPr wrap="square">
            <a:spAutoFit/>
          </a:bodyPr>
          <a:lstStyle/>
          <a:p>
            <a:pPr marL="342900" indent="-342900">
              <a:buFont typeface="Arial" panose="020B0604020202020204" pitchFamily="34" charset="0"/>
              <a:buChar char="•"/>
            </a:pPr>
            <a:r>
              <a:rPr lang="en-GB" sz="2400" dirty="0"/>
              <a:t>For courses such as medicine and Veterinary Science, </a:t>
            </a:r>
            <a:r>
              <a:rPr lang="en-GB" sz="2400" b="1" dirty="0"/>
              <a:t>work experience is really important to</a:t>
            </a:r>
            <a:r>
              <a:rPr lang="en-GB" sz="2400" dirty="0"/>
              <a:t> </a:t>
            </a:r>
            <a:r>
              <a:rPr lang="en-GB" sz="2400" b="1" dirty="0"/>
              <a:t>make your application as strong as possible.</a:t>
            </a:r>
          </a:p>
          <a:p>
            <a:pPr marL="342900" indent="-342900">
              <a:buFont typeface="Arial" panose="020B0604020202020204" pitchFamily="34" charset="0"/>
              <a:buChar char="•"/>
            </a:pPr>
            <a:r>
              <a:rPr lang="en-GB" sz="2400" dirty="0"/>
              <a:t>Every UCAS application will benefit from wider interests outside your A levels.</a:t>
            </a:r>
          </a:p>
          <a:p>
            <a:pPr marL="342900" indent="-342900">
              <a:buFont typeface="Arial" panose="020B0604020202020204" pitchFamily="34" charset="0"/>
              <a:buChar char="•"/>
            </a:pPr>
            <a:r>
              <a:rPr lang="en-GB" sz="2400" dirty="0"/>
              <a:t>It also shows that you can work outside your school environment, and have developed your transferable skills.</a:t>
            </a:r>
          </a:p>
          <a:p>
            <a:pPr marL="342900" indent="-342900">
              <a:buFont typeface="Arial" panose="020B0604020202020204" pitchFamily="34" charset="0"/>
              <a:buChar char="•"/>
            </a:pPr>
            <a:r>
              <a:rPr lang="en-GB" sz="2400" dirty="0"/>
              <a:t>Research online and contact local businesses for relevant shadowing or work placement schemes.</a:t>
            </a:r>
          </a:p>
        </p:txBody>
      </p:sp>
      <p:sp>
        <p:nvSpPr>
          <p:cNvPr id="12" name="TextBox 11"/>
          <p:cNvSpPr txBox="1"/>
          <p:nvPr/>
        </p:nvSpPr>
        <p:spPr>
          <a:xfrm>
            <a:off x="1350134" y="5639337"/>
            <a:ext cx="1335696" cy="461665"/>
          </a:xfrm>
          <a:prstGeom prst="rect">
            <a:avLst/>
          </a:prstGeom>
          <a:noFill/>
        </p:spPr>
        <p:txBody>
          <a:bodyPr wrap="square" rtlCol="0">
            <a:spAutoFit/>
          </a:bodyPr>
          <a:lstStyle/>
          <a:p>
            <a:pPr algn="ctr"/>
            <a:r>
              <a:rPr lang="en-GB" sz="2400" dirty="0"/>
              <a:t>Music</a:t>
            </a:r>
          </a:p>
        </p:txBody>
      </p:sp>
      <p:sp>
        <p:nvSpPr>
          <p:cNvPr id="13" name="TextBox 12"/>
          <p:cNvSpPr txBox="1"/>
          <p:nvPr/>
        </p:nvSpPr>
        <p:spPr>
          <a:xfrm>
            <a:off x="3279449" y="5607052"/>
            <a:ext cx="1384345" cy="461665"/>
          </a:xfrm>
          <a:prstGeom prst="rect">
            <a:avLst/>
          </a:prstGeom>
          <a:noFill/>
        </p:spPr>
        <p:txBody>
          <a:bodyPr wrap="square" rtlCol="0">
            <a:spAutoFit/>
          </a:bodyPr>
          <a:lstStyle/>
          <a:p>
            <a:pPr algn="ctr"/>
            <a:r>
              <a:rPr lang="en-GB" sz="2400" dirty="0"/>
              <a:t>Hobbies</a:t>
            </a:r>
          </a:p>
        </p:txBody>
      </p:sp>
      <p:sp>
        <p:nvSpPr>
          <p:cNvPr id="14" name="TextBox 13"/>
          <p:cNvSpPr txBox="1"/>
          <p:nvPr/>
        </p:nvSpPr>
        <p:spPr>
          <a:xfrm>
            <a:off x="5269091" y="5585839"/>
            <a:ext cx="1372069" cy="461665"/>
          </a:xfrm>
          <a:prstGeom prst="rect">
            <a:avLst/>
          </a:prstGeom>
          <a:noFill/>
        </p:spPr>
        <p:txBody>
          <a:bodyPr wrap="square" rtlCol="0">
            <a:spAutoFit/>
          </a:bodyPr>
          <a:lstStyle/>
          <a:p>
            <a:pPr algn="ctr"/>
            <a:r>
              <a:rPr lang="en-GB" sz="2400" dirty="0"/>
              <a:t>Sports</a:t>
            </a:r>
          </a:p>
        </p:txBody>
      </p:sp>
      <p:sp>
        <p:nvSpPr>
          <p:cNvPr id="15" name="TextBox 14"/>
          <p:cNvSpPr txBox="1"/>
          <p:nvPr/>
        </p:nvSpPr>
        <p:spPr>
          <a:xfrm>
            <a:off x="7355490" y="5598488"/>
            <a:ext cx="1057591" cy="461665"/>
          </a:xfrm>
          <a:prstGeom prst="rect">
            <a:avLst/>
          </a:prstGeom>
          <a:noFill/>
        </p:spPr>
        <p:txBody>
          <a:bodyPr wrap="square" rtlCol="0">
            <a:spAutoFit/>
          </a:bodyPr>
          <a:lstStyle/>
          <a:p>
            <a:pPr algn="ctr"/>
            <a:r>
              <a:rPr lang="en-GB" sz="2400" dirty="0"/>
              <a:t>Travel</a:t>
            </a:r>
          </a:p>
        </p:txBody>
      </p:sp>
      <p:sp>
        <p:nvSpPr>
          <p:cNvPr id="16" name="TextBox 15"/>
          <p:cNvSpPr txBox="1"/>
          <p:nvPr/>
        </p:nvSpPr>
        <p:spPr>
          <a:xfrm>
            <a:off x="8837561" y="5598488"/>
            <a:ext cx="2004305" cy="830997"/>
          </a:xfrm>
          <a:prstGeom prst="rect">
            <a:avLst/>
          </a:prstGeom>
          <a:noFill/>
        </p:spPr>
        <p:txBody>
          <a:bodyPr wrap="square" rtlCol="0">
            <a:spAutoFit/>
          </a:bodyPr>
          <a:lstStyle/>
          <a:p>
            <a:pPr algn="ctr"/>
            <a:r>
              <a:rPr lang="en-GB" sz="2400" dirty="0"/>
              <a:t>Work &amp; Volunteering</a:t>
            </a:r>
          </a:p>
        </p:txBody>
      </p:sp>
      <p:pic>
        <p:nvPicPr>
          <p:cNvPr id="4" name="Graphic 3" descr="Cheers">
            <a:extLst>
              <a:ext uri="{FF2B5EF4-FFF2-40B4-BE49-F238E27FC236}">
                <a16:creationId xmlns="" xmlns:a16="http://schemas.microsoft.com/office/drawing/2014/main" id="{FC16659A-72DE-4E8C-BE41-CE25F381721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9356247" y="4684088"/>
            <a:ext cx="914400" cy="914400"/>
          </a:xfrm>
          <a:prstGeom prst="rect">
            <a:avLst/>
          </a:prstGeom>
        </p:spPr>
      </p:pic>
      <p:pic>
        <p:nvPicPr>
          <p:cNvPr id="17" name="Graphic 16" descr="Airplane">
            <a:extLst>
              <a:ext uri="{FF2B5EF4-FFF2-40B4-BE49-F238E27FC236}">
                <a16:creationId xmlns="" xmlns:a16="http://schemas.microsoft.com/office/drawing/2014/main" id="{09EE5C6F-ECA4-49F9-A6FD-57A907F93A0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7427085" y="4684088"/>
            <a:ext cx="914400" cy="914400"/>
          </a:xfrm>
          <a:prstGeom prst="rect">
            <a:avLst/>
          </a:prstGeom>
        </p:spPr>
      </p:pic>
      <p:pic>
        <p:nvPicPr>
          <p:cNvPr id="19" name="Graphic 18" descr="Tennis">
            <a:extLst>
              <a:ext uri="{FF2B5EF4-FFF2-40B4-BE49-F238E27FC236}">
                <a16:creationId xmlns="" xmlns:a16="http://schemas.microsoft.com/office/drawing/2014/main" id="{0D87D3C1-8E19-49D8-B64E-D509E7F5812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5497925" y="4684088"/>
            <a:ext cx="914400" cy="914400"/>
          </a:xfrm>
          <a:prstGeom prst="rect">
            <a:avLst/>
          </a:prstGeom>
        </p:spPr>
      </p:pic>
      <p:pic>
        <p:nvPicPr>
          <p:cNvPr id="21" name="Graphic 20" descr="Palette">
            <a:extLst>
              <a:ext uri="{FF2B5EF4-FFF2-40B4-BE49-F238E27FC236}">
                <a16:creationId xmlns="" xmlns:a16="http://schemas.microsoft.com/office/drawing/2014/main" id="{03063172-AD62-4C1F-AA2D-DAAD672399A6}"/>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3514421" y="4684088"/>
            <a:ext cx="914400" cy="914400"/>
          </a:xfrm>
          <a:prstGeom prst="rect">
            <a:avLst/>
          </a:prstGeom>
        </p:spPr>
      </p:pic>
      <p:pic>
        <p:nvPicPr>
          <p:cNvPr id="23" name="Graphic 22" descr="Treble clef">
            <a:extLst>
              <a:ext uri="{FF2B5EF4-FFF2-40B4-BE49-F238E27FC236}">
                <a16:creationId xmlns="" xmlns:a16="http://schemas.microsoft.com/office/drawing/2014/main" id="{9F30FE8B-CF6D-4B43-A867-9C1CE60B410F}"/>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1530918" y="4684088"/>
            <a:ext cx="914400" cy="914400"/>
          </a:xfrm>
          <a:prstGeom prst="rect">
            <a:avLst/>
          </a:prstGeom>
        </p:spPr>
      </p:pic>
    </p:spTree>
    <p:extLst>
      <p:ext uri="{BB962C8B-B14F-4D97-AF65-F5344CB8AC3E}">
        <p14:creationId xmlns:p14="http://schemas.microsoft.com/office/powerpoint/2010/main" val="710770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par>
                                <p:cTn id="56" presetID="10" presetClass="entr" presetSubtype="0" fill="hold" nodeType="with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fade">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2" grpId="0"/>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Possible structure for a Personal Statement</a:t>
            </a:r>
          </a:p>
        </p:txBody>
      </p:sp>
      <p:graphicFrame>
        <p:nvGraphicFramePr>
          <p:cNvPr id="6" name="Diagram 5"/>
          <p:cNvGraphicFramePr/>
          <p:nvPr>
            <p:extLst>
              <p:ext uri="{D42A27DB-BD31-4B8C-83A1-F6EECF244321}">
                <p14:modId xmlns:p14="http://schemas.microsoft.com/office/powerpoint/2010/main" val="834783945"/>
              </p:ext>
            </p:extLst>
          </p:nvPr>
        </p:nvGraphicFramePr>
        <p:xfrm>
          <a:off x="609601" y="1526309"/>
          <a:ext cx="10415450" cy="47655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11281384" y="2793105"/>
            <a:ext cx="602030" cy="1116000"/>
          </a:xfrm>
          <a:prstGeom prst="rect">
            <a:avLst/>
          </a:prstGeom>
          <a:solidFill>
            <a:srgbClr val="ED6708"/>
          </a:solidFill>
        </p:spPr>
        <p:txBody>
          <a:bodyPr wrap="square" rtlCol="0">
            <a:spAutoFit/>
          </a:bodyPr>
          <a:lstStyle/>
          <a:p>
            <a:r>
              <a:rPr lang="en-GB" dirty="0">
                <a:solidFill>
                  <a:srgbClr val="424A4F"/>
                </a:solidFill>
              </a:rPr>
              <a:t>70%</a:t>
            </a:r>
          </a:p>
        </p:txBody>
      </p:sp>
      <p:sp>
        <p:nvSpPr>
          <p:cNvPr id="8" name="TextBox 7"/>
          <p:cNvSpPr txBox="1"/>
          <p:nvPr/>
        </p:nvSpPr>
        <p:spPr>
          <a:xfrm>
            <a:off x="11281384" y="4114623"/>
            <a:ext cx="602030" cy="1116000"/>
          </a:xfrm>
          <a:prstGeom prst="rect">
            <a:avLst/>
          </a:prstGeom>
          <a:solidFill>
            <a:srgbClr val="424A4F"/>
          </a:solidFill>
        </p:spPr>
        <p:txBody>
          <a:bodyPr wrap="square" rtlCol="0">
            <a:spAutoFit/>
          </a:bodyPr>
          <a:lstStyle/>
          <a:p>
            <a:r>
              <a:rPr lang="en-GB" dirty="0">
                <a:solidFill>
                  <a:srgbClr val="ED6708"/>
                </a:solidFill>
              </a:rPr>
              <a:t>30%</a:t>
            </a:r>
          </a:p>
        </p:txBody>
      </p:sp>
    </p:spTree>
    <p:extLst>
      <p:ext uri="{BB962C8B-B14F-4D97-AF65-F5344CB8AC3E}">
        <p14:creationId xmlns:p14="http://schemas.microsoft.com/office/powerpoint/2010/main" val="1106941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graphicEl>
                                              <a:dgm id="{88932297-5EF8-4FF0-9792-2204F7CF0252}"/>
                                            </p:graphicEl>
                                          </p:spTgt>
                                        </p:tgtEl>
                                        <p:attrNameLst>
                                          <p:attrName>style.visibility</p:attrName>
                                        </p:attrNameLst>
                                      </p:cBhvr>
                                      <p:to>
                                        <p:strVal val="visible"/>
                                      </p:to>
                                    </p:set>
                                    <p:animEffect transition="in" filter="fade">
                                      <p:cBhvr>
                                        <p:cTn id="7" dur="500"/>
                                        <p:tgtEl>
                                          <p:spTgt spid="6">
                                            <p:graphicEl>
                                              <a:dgm id="{88932297-5EF8-4FF0-9792-2204F7CF0252}"/>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graphicEl>
                                              <a:dgm id="{B0D30D75-1FED-4D42-AFD6-8905B11C56CB}"/>
                                            </p:graphicEl>
                                          </p:spTgt>
                                        </p:tgtEl>
                                        <p:attrNameLst>
                                          <p:attrName>style.visibility</p:attrName>
                                        </p:attrNameLst>
                                      </p:cBhvr>
                                      <p:to>
                                        <p:strVal val="visible"/>
                                      </p:to>
                                    </p:set>
                                    <p:animEffect transition="in" filter="fade">
                                      <p:cBhvr>
                                        <p:cTn id="12" dur="500"/>
                                        <p:tgtEl>
                                          <p:spTgt spid="6">
                                            <p:graphicEl>
                                              <a:dgm id="{B0D30D75-1FED-4D42-AFD6-8905B11C56CB}"/>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graphicEl>
                                              <a:dgm id="{0E802423-6C0D-4D6B-928C-E493DDFCBC85}"/>
                                            </p:graphicEl>
                                          </p:spTgt>
                                        </p:tgtEl>
                                        <p:attrNameLst>
                                          <p:attrName>style.visibility</p:attrName>
                                        </p:attrNameLst>
                                      </p:cBhvr>
                                      <p:to>
                                        <p:strVal val="visible"/>
                                      </p:to>
                                    </p:set>
                                    <p:animEffect transition="in" filter="fade">
                                      <p:cBhvr>
                                        <p:cTn id="17" dur="500"/>
                                        <p:tgtEl>
                                          <p:spTgt spid="6">
                                            <p:graphicEl>
                                              <a:dgm id="{0E802423-6C0D-4D6B-928C-E493DDFCBC85}"/>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graphicEl>
                                              <a:dgm id="{59EEEE47-63C7-40EF-A726-2362C22A6EE0}"/>
                                            </p:graphicEl>
                                          </p:spTgt>
                                        </p:tgtEl>
                                        <p:attrNameLst>
                                          <p:attrName>style.visibility</p:attrName>
                                        </p:attrNameLst>
                                      </p:cBhvr>
                                      <p:to>
                                        <p:strVal val="visible"/>
                                      </p:to>
                                    </p:set>
                                    <p:animEffect transition="in" filter="fade">
                                      <p:cBhvr>
                                        <p:cTn id="22" dur="500"/>
                                        <p:tgtEl>
                                          <p:spTgt spid="6">
                                            <p:graphicEl>
                                              <a:dgm id="{59EEEE47-63C7-40EF-A726-2362C22A6EE0}"/>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graphicEl>
                                              <a:dgm id="{BC8FE4F1-9CBA-4E37-8FC0-895B595C2E6B}"/>
                                            </p:graphicEl>
                                          </p:spTgt>
                                        </p:tgtEl>
                                        <p:attrNameLst>
                                          <p:attrName>style.visibility</p:attrName>
                                        </p:attrNameLst>
                                      </p:cBhvr>
                                      <p:to>
                                        <p:strVal val="visible"/>
                                      </p:to>
                                    </p:set>
                                    <p:animEffect transition="in" filter="fade">
                                      <p:cBhvr>
                                        <p:cTn id="27" dur="500"/>
                                        <p:tgtEl>
                                          <p:spTgt spid="6">
                                            <p:graphicEl>
                                              <a:dgm id="{BC8FE4F1-9CBA-4E37-8FC0-895B595C2E6B}"/>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graphicEl>
                                              <a:dgm id="{CD0A6E89-2DA9-482C-887F-6BC296A78A19}"/>
                                            </p:graphicEl>
                                          </p:spTgt>
                                        </p:tgtEl>
                                        <p:attrNameLst>
                                          <p:attrName>style.visibility</p:attrName>
                                        </p:attrNameLst>
                                      </p:cBhvr>
                                      <p:to>
                                        <p:strVal val="visible"/>
                                      </p:to>
                                    </p:set>
                                    <p:animEffect transition="in" filter="fade">
                                      <p:cBhvr>
                                        <p:cTn id="32" dur="500"/>
                                        <p:tgtEl>
                                          <p:spTgt spid="6">
                                            <p:graphicEl>
                                              <a:dgm id="{CD0A6E89-2DA9-482C-887F-6BC296A78A19}"/>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graphicEl>
                                              <a:dgm id="{C2033888-204D-44F6-96A5-19B798BB701B}"/>
                                            </p:graphicEl>
                                          </p:spTgt>
                                        </p:tgtEl>
                                        <p:attrNameLst>
                                          <p:attrName>style.visibility</p:attrName>
                                        </p:attrNameLst>
                                      </p:cBhvr>
                                      <p:to>
                                        <p:strVal val="visible"/>
                                      </p:to>
                                    </p:set>
                                    <p:animEffect transition="in" filter="fade">
                                      <p:cBhvr>
                                        <p:cTn id="37" dur="500"/>
                                        <p:tgtEl>
                                          <p:spTgt spid="6">
                                            <p:graphicEl>
                                              <a:dgm id="{C2033888-204D-44F6-96A5-19B798BB701B}"/>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graphicEl>
                                              <a:dgm id="{70D16885-B1FE-49AD-A384-A71E2BA71442}"/>
                                            </p:graphicEl>
                                          </p:spTgt>
                                        </p:tgtEl>
                                        <p:attrNameLst>
                                          <p:attrName>style.visibility</p:attrName>
                                        </p:attrNameLst>
                                      </p:cBhvr>
                                      <p:to>
                                        <p:strVal val="visible"/>
                                      </p:to>
                                    </p:set>
                                    <p:animEffect transition="in" filter="fade">
                                      <p:cBhvr>
                                        <p:cTn id="42" dur="500"/>
                                        <p:tgtEl>
                                          <p:spTgt spid="6">
                                            <p:graphicEl>
                                              <a:dgm id="{70D16885-B1FE-49AD-A384-A71E2BA71442}"/>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Effect transition="in" filter="fade">
                                      <p:cBhvr>
                                        <p:cTn id="5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Resources</a:t>
            </a:r>
            <a:endParaRPr lang="en-GB" dirty="0"/>
          </a:p>
        </p:txBody>
      </p:sp>
      <p:graphicFrame>
        <p:nvGraphicFramePr>
          <p:cNvPr id="6" name="Table 5"/>
          <p:cNvGraphicFramePr>
            <a:graphicFrameLocks noGrp="1"/>
          </p:cNvGraphicFramePr>
          <p:nvPr>
            <p:extLst>
              <p:ext uri="{D42A27DB-BD31-4B8C-83A1-F6EECF244321}">
                <p14:modId xmlns:p14="http://schemas.microsoft.com/office/powerpoint/2010/main" val="1828601326"/>
              </p:ext>
            </p:extLst>
          </p:nvPr>
        </p:nvGraphicFramePr>
        <p:xfrm>
          <a:off x="721895" y="1471781"/>
          <a:ext cx="10828419" cy="5339969"/>
        </p:xfrm>
        <a:graphic>
          <a:graphicData uri="http://schemas.openxmlformats.org/drawingml/2006/table">
            <a:tbl>
              <a:tblPr firstRow="1" bandRow="1">
                <a:tableStyleId>{5C22544A-7EE6-4342-B048-85BDC9FD1C3A}</a:tableStyleId>
              </a:tblPr>
              <a:tblGrid>
                <a:gridCol w="3609473"/>
                <a:gridCol w="3609473"/>
                <a:gridCol w="3609473"/>
              </a:tblGrid>
              <a:tr h="355896">
                <a:tc>
                  <a:txBody>
                    <a:bodyPr/>
                    <a:lstStyle/>
                    <a:p>
                      <a:r>
                        <a:rPr lang="en-GB" dirty="0" smtClean="0"/>
                        <a:t>Resources in student</a:t>
                      </a:r>
                      <a:r>
                        <a:rPr lang="en-GB" baseline="0" dirty="0" smtClean="0"/>
                        <a:t> pack</a:t>
                      </a:r>
                      <a:endParaRPr lang="en-GB" dirty="0"/>
                    </a:p>
                  </a:txBody>
                  <a:tcPr/>
                </a:tc>
                <a:tc>
                  <a:txBody>
                    <a:bodyPr/>
                    <a:lstStyle/>
                    <a:p>
                      <a:r>
                        <a:rPr lang="en-GB" dirty="0" smtClean="0"/>
                        <a:t>Additional Resources</a:t>
                      </a:r>
                      <a:endParaRPr lang="en-GB" dirty="0"/>
                    </a:p>
                  </a:txBody>
                  <a:tcPr/>
                </a:tc>
                <a:tc>
                  <a:txBody>
                    <a:bodyPr/>
                    <a:lstStyle/>
                    <a:p>
                      <a:r>
                        <a:rPr lang="en-GB" dirty="0" smtClean="0"/>
                        <a:t>Useful webpages</a:t>
                      </a:r>
                      <a:endParaRPr lang="en-GB" dirty="0"/>
                    </a:p>
                  </a:txBody>
                  <a:tcPr/>
                </a:tc>
              </a:tr>
              <a:tr h="549168">
                <a:tc>
                  <a:txBody>
                    <a:bodyPr/>
                    <a:lstStyle/>
                    <a:p>
                      <a:pPr marR="0" indent="0" algn="l" rtl="0">
                        <a:lnSpc>
                          <a:spcPct val="119000"/>
                        </a:lnSpc>
                        <a:spcBef>
                          <a:spcPts val="0"/>
                        </a:spcBef>
                        <a:spcAft>
                          <a:spcPts val="600"/>
                        </a:spcAft>
                      </a:pPr>
                      <a:r>
                        <a:rPr lang="en-GB" sz="1400" kern="1400" dirty="0">
                          <a:ln>
                            <a:noFill/>
                          </a:ln>
                          <a:solidFill>
                            <a:srgbClr val="000000"/>
                          </a:solidFill>
                          <a:effectLst/>
                          <a:latin typeface="Calibri" panose="020F0502020204030204" pitchFamily="34" charset="0"/>
                        </a:rPr>
                        <a:t>1. Student pack</a:t>
                      </a:r>
                    </a:p>
                  </a:txBody>
                  <a:tcPr marL="36576" marR="36576" marT="36576" marB="36576"/>
                </a:tc>
                <a:tc>
                  <a:txBody>
                    <a:bodyPr/>
                    <a:lstStyle/>
                    <a:p>
                      <a:pPr marR="0" indent="0" algn="l" rtl="0">
                        <a:lnSpc>
                          <a:spcPct val="119000"/>
                        </a:lnSpc>
                        <a:spcBef>
                          <a:spcPts val="0"/>
                        </a:spcBef>
                        <a:spcAft>
                          <a:spcPts val="600"/>
                        </a:spcAft>
                      </a:pPr>
                      <a:r>
                        <a:rPr lang="en-GB" sz="1400" kern="1400">
                          <a:ln>
                            <a:noFill/>
                          </a:ln>
                          <a:solidFill>
                            <a:srgbClr val="000000"/>
                          </a:solidFill>
                          <a:effectLst/>
                          <a:latin typeface="Calibri" panose="020F0502020204030204" pitchFamily="34" charset="0"/>
                        </a:rPr>
                        <a:t>1. </a:t>
                      </a:r>
                      <a:r>
                        <a:rPr lang="en-GB" sz="1400" u="sng" kern="1400">
                          <a:ln>
                            <a:noFill/>
                          </a:ln>
                          <a:solidFill>
                            <a:srgbClr val="085296"/>
                          </a:solidFill>
                          <a:effectLst/>
                          <a:latin typeface="Calibri" panose="020F0502020204030204" pitchFamily="34" charset="0"/>
                          <a:hlinkClick r:id="rId2"/>
                        </a:rPr>
                        <a:t>60 second video</a:t>
                      </a:r>
                      <a:endParaRPr lang="en-GB" sz="1400" kern="1400">
                        <a:ln>
                          <a:noFill/>
                        </a:ln>
                        <a:solidFill>
                          <a:srgbClr val="000000"/>
                        </a:solidFill>
                        <a:effectLst/>
                        <a:latin typeface="Calibri" panose="020F0502020204030204" pitchFamily="34" charset="0"/>
                      </a:endParaRPr>
                    </a:p>
                  </a:txBody>
                  <a:tcPr marL="36576" marR="36576" marT="36576" marB="36576"/>
                </a:tc>
                <a:tc>
                  <a:txBody>
                    <a:bodyPr/>
                    <a:lstStyle/>
                    <a:p>
                      <a:pPr marR="0" indent="0" algn="l" rtl="0">
                        <a:lnSpc>
                          <a:spcPct val="119000"/>
                        </a:lnSpc>
                        <a:spcBef>
                          <a:spcPts val="0"/>
                        </a:spcBef>
                        <a:spcAft>
                          <a:spcPts val="600"/>
                        </a:spcAft>
                      </a:pPr>
                      <a:r>
                        <a:rPr lang="en-GB" sz="1400" kern="1400" dirty="0">
                          <a:ln>
                            <a:noFill/>
                          </a:ln>
                          <a:solidFill>
                            <a:srgbClr val="000000"/>
                          </a:solidFill>
                          <a:effectLst/>
                          <a:latin typeface="Calibri" panose="020F0502020204030204" pitchFamily="34" charset="0"/>
                        </a:rPr>
                        <a:t>1</a:t>
                      </a:r>
                      <a:r>
                        <a:rPr lang="en-GB" sz="1400" kern="1400" dirty="0" smtClean="0">
                          <a:ln>
                            <a:noFill/>
                          </a:ln>
                          <a:solidFill>
                            <a:srgbClr val="000000"/>
                          </a:solidFill>
                          <a:effectLst/>
                          <a:latin typeface="Calibri" panose="020F0502020204030204" pitchFamily="34" charset="0"/>
                        </a:rPr>
                        <a:t>. Register</a:t>
                      </a:r>
                      <a:r>
                        <a:rPr lang="en-GB" sz="1400" kern="1400" baseline="0" dirty="0" smtClean="0">
                          <a:ln>
                            <a:noFill/>
                          </a:ln>
                          <a:solidFill>
                            <a:srgbClr val="000000"/>
                          </a:solidFill>
                          <a:effectLst/>
                          <a:latin typeface="Calibri" panose="020F0502020204030204" pitchFamily="34" charset="0"/>
                        </a:rPr>
                        <a:t> to UCAS:</a:t>
                      </a:r>
                      <a:r>
                        <a:rPr lang="en-GB" sz="1400" kern="1400" dirty="0" smtClean="0">
                          <a:ln>
                            <a:noFill/>
                          </a:ln>
                          <a:solidFill>
                            <a:srgbClr val="000000"/>
                          </a:solidFill>
                          <a:effectLst/>
                          <a:latin typeface="Calibri" panose="020F0502020204030204" pitchFamily="34" charset="0"/>
                        </a:rPr>
                        <a:t> </a:t>
                      </a:r>
                      <a:r>
                        <a:rPr lang="en-GB" sz="1400" kern="1400" dirty="0">
                          <a:ln>
                            <a:noFill/>
                          </a:ln>
                          <a:solidFill>
                            <a:srgbClr val="000000"/>
                          </a:solidFill>
                          <a:effectLst/>
                          <a:latin typeface="Calibri" panose="020F0502020204030204" pitchFamily="34" charset="0"/>
                          <a:hlinkClick r:id="rId3"/>
                        </a:rPr>
                        <a:t>https://www.ucas.com/students and register</a:t>
                      </a:r>
                      <a:endParaRPr lang="en-GB" sz="1400" kern="1400" dirty="0">
                        <a:ln>
                          <a:noFill/>
                        </a:ln>
                        <a:solidFill>
                          <a:srgbClr val="000000"/>
                        </a:solidFill>
                        <a:effectLst/>
                        <a:latin typeface="Calibri" panose="020F0502020204030204" pitchFamily="34" charset="0"/>
                      </a:endParaRPr>
                    </a:p>
                  </a:txBody>
                  <a:tcPr marL="36576" marR="36576" marT="36576" marB="36576"/>
                </a:tc>
              </a:tr>
              <a:tr h="549168">
                <a:tc>
                  <a:txBody>
                    <a:bodyPr/>
                    <a:lstStyle/>
                    <a:p>
                      <a:pPr marR="0" indent="0" algn="l" rtl="0">
                        <a:lnSpc>
                          <a:spcPct val="119000"/>
                        </a:lnSpc>
                        <a:spcBef>
                          <a:spcPts val="0"/>
                        </a:spcBef>
                        <a:spcAft>
                          <a:spcPts val="600"/>
                        </a:spcAft>
                      </a:pPr>
                      <a:r>
                        <a:rPr lang="en-GB" sz="1400" kern="1400" dirty="0">
                          <a:ln>
                            <a:noFill/>
                          </a:ln>
                          <a:solidFill>
                            <a:srgbClr val="000000"/>
                          </a:solidFill>
                          <a:effectLst/>
                          <a:latin typeface="Calibri" panose="020F0502020204030204" pitchFamily="34" charset="0"/>
                        </a:rPr>
                        <a:t>2. </a:t>
                      </a:r>
                      <a:r>
                        <a:rPr lang="en-GB" sz="1400" kern="1400" dirty="0">
                          <a:ln>
                            <a:noFill/>
                          </a:ln>
                          <a:solidFill>
                            <a:srgbClr val="FF0000"/>
                          </a:solidFill>
                          <a:effectLst/>
                          <a:latin typeface="Calibri" panose="020F0502020204030204" pitchFamily="34" charset="0"/>
                        </a:rPr>
                        <a:t>10 min video</a:t>
                      </a:r>
                      <a:endParaRPr lang="en-GB" sz="1400" kern="1400" dirty="0">
                        <a:ln>
                          <a:noFill/>
                        </a:ln>
                        <a:solidFill>
                          <a:srgbClr val="000000"/>
                        </a:solidFill>
                        <a:effectLst/>
                        <a:latin typeface="Calibri" panose="020F0502020204030204" pitchFamily="34" charset="0"/>
                      </a:endParaRPr>
                    </a:p>
                  </a:txBody>
                  <a:tcPr marL="36576" marR="36576" marT="36576" marB="36576"/>
                </a:tc>
                <a:tc>
                  <a:txBody>
                    <a:bodyPr/>
                    <a:lstStyle/>
                    <a:p>
                      <a:pPr marR="0" indent="0" algn="l" rtl="0">
                        <a:lnSpc>
                          <a:spcPct val="119000"/>
                        </a:lnSpc>
                        <a:spcBef>
                          <a:spcPts val="0"/>
                        </a:spcBef>
                        <a:spcAft>
                          <a:spcPts val="600"/>
                        </a:spcAft>
                      </a:pPr>
                      <a:r>
                        <a:rPr lang="en-GB" sz="1400" kern="1400" dirty="0">
                          <a:ln>
                            <a:noFill/>
                          </a:ln>
                          <a:solidFill>
                            <a:srgbClr val="000000"/>
                          </a:solidFill>
                          <a:effectLst/>
                          <a:latin typeface="Calibri" panose="020F0502020204030204" pitchFamily="34" charset="0"/>
                        </a:rPr>
                        <a:t>2. </a:t>
                      </a:r>
                      <a:r>
                        <a:rPr lang="en-GB" sz="1400" u="sng" kern="1400" dirty="0">
                          <a:ln>
                            <a:noFill/>
                          </a:ln>
                          <a:solidFill>
                            <a:srgbClr val="085296"/>
                          </a:solidFill>
                          <a:effectLst/>
                          <a:latin typeface="Calibri" panose="020F0502020204030204" pitchFamily="34" charset="0"/>
                          <a:hlinkClick r:id="rId4"/>
                        </a:rPr>
                        <a:t>5 top tips for...applying to Uni </a:t>
                      </a:r>
                      <a:r>
                        <a:rPr lang="en-GB" sz="1400" u="sng" kern="1400" dirty="0" smtClean="0">
                          <a:ln>
                            <a:noFill/>
                          </a:ln>
                          <a:solidFill>
                            <a:srgbClr val="085296"/>
                          </a:solidFill>
                          <a:effectLst/>
                          <a:latin typeface="Calibri" panose="020F0502020204030204" pitchFamily="34" charset="0"/>
                          <a:hlinkClick r:id="rId4"/>
                        </a:rPr>
                        <a:t>video</a:t>
                      </a:r>
                      <a:endParaRPr lang="en-GB" sz="1400" kern="1400" dirty="0">
                        <a:ln>
                          <a:noFill/>
                        </a:ln>
                        <a:solidFill>
                          <a:srgbClr val="000000"/>
                        </a:solidFill>
                        <a:effectLst/>
                        <a:latin typeface="Calibri" panose="020F0502020204030204" pitchFamily="34" charset="0"/>
                      </a:endParaRPr>
                    </a:p>
                  </a:txBody>
                  <a:tcPr marL="36576" marR="36576" marT="36576" marB="36576"/>
                </a:tc>
                <a:tc>
                  <a:txBody>
                    <a:bodyPr/>
                    <a:lstStyle/>
                    <a:p>
                      <a:pPr marR="0" indent="0" algn="l" rtl="0">
                        <a:lnSpc>
                          <a:spcPct val="119000"/>
                        </a:lnSpc>
                        <a:spcBef>
                          <a:spcPts val="0"/>
                        </a:spcBef>
                        <a:spcAft>
                          <a:spcPts val="600"/>
                        </a:spcAft>
                      </a:pPr>
                      <a:r>
                        <a:rPr lang="en-GB" sz="1400" kern="1400" dirty="0">
                          <a:ln>
                            <a:noFill/>
                          </a:ln>
                          <a:solidFill>
                            <a:srgbClr val="000000"/>
                          </a:solidFill>
                          <a:effectLst/>
                          <a:latin typeface="Calibri" panose="020F0502020204030204" pitchFamily="34" charset="0"/>
                        </a:rPr>
                        <a:t>2</a:t>
                      </a:r>
                      <a:r>
                        <a:rPr lang="en-GB" sz="1400" kern="1400" dirty="0" smtClean="0">
                          <a:ln>
                            <a:noFill/>
                          </a:ln>
                          <a:solidFill>
                            <a:srgbClr val="000000"/>
                          </a:solidFill>
                          <a:effectLst/>
                          <a:latin typeface="Calibri" panose="020F0502020204030204" pitchFamily="34" charset="0"/>
                        </a:rPr>
                        <a:t>. UCAS Course Finder: </a:t>
                      </a:r>
                      <a:r>
                        <a:rPr lang="en-GB" sz="1400" kern="1400" dirty="0">
                          <a:ln>
                            <a:noFill/>
                          </a:ln>
                          <a:solidFill>
                            <a:srgbClr val="000000"/>
                          </a:solidFill>
                          <a:effectLst/>
                          <a:latin typeface="Calibri" panose="020F0502020204030204" pitchFamily="34" charset="0"/>
                          <a:hlinkClick r:id="rId5"/>
                        </a:rPr>
                        <a:t>https://digital.ucas.com/search to find </a:t>
                      </a:r>
                      <a:endParaRPr lang="en-GB" sz="1400" kern="1400" dirty="0">
                        <a:ln>
                          <a:noFill/>
                        </a:ln>
                        <a:solidFill>
                          <a:srgbClr val="000000"/>
                        </a:solidFill>
                        <a:effectLst/>
                        <a:latin typeface="Calibri" panose="020F0502020204030204" pitchFamily="34" charset="0"/>
                      </a:endParaRPr>
                    </a:p>
                  </a:txBody>
                  <a:tcPr marL="36576" marR="36576" marT="36576" marB="36576"/>
                </a:tc>
              </a:tr>
              <a:tr h="796194">
                <a:tc>
                  <a:txBody>
                    <a:bodyPr/>
                    <a:lstStyle/>
                    <a:p>
                      <a:pPr marR="0" indent="0" algn="l" rtl="0">
                        <a:lnSpc>
                          <a:spcPct val="119000"/>
                        </a:lnSpc>
                        <a:spcBef>
                          <a:spcPts val="0"/>
                        </a:spcBef>
                        <a:spcAft>
                          <a:spcPts val="600"/>
                        </a:spcAft>
                      </a:pPr>
                      <a:r>
                        <a:rPr lang="en-GB" sz="1400" kern="1400" dirty="0">
                          <a:ln>
                            <a:noFill/>
                          </a:ln>
                          <a:solidFill>
                            <a:srgbClr val="000000"/>
                          </a:solidFill>
                          <a:effectLst/>
                          <a:latin typeface="Calibri" panose="020F0502020204030204" pitchFamily="34" charset="0"/>
                        </a:rPr>
                        <a:t>3. UCAS PowerPoint</a:t>
                      </a:r>
                    </a:p>
                  </a:txBody>
                  <a:tcPr marL="36576" marR="36576" marT="36576" marB="36576"/>
                </a:tc>
                <a:tc>
                  <a:txBody>
                    <a:bodyPr/>
                    <a:lstStyle/>
                    <a:p>
                      <a:pPr marR="0" indent="0" algn="l" rtl="0">
                        <a:lnSpc>
                          <a:spcPct val="119000"/>
                        </a:lnSpc>
                        <a:spcBef>
                          <a:spcPts val="0"/>
                        </a:spcBef>
                        <a:spcAft>
                          <a:spcPts val="600"/>
                        </a:spcAft>
                      </a:pPr>
                      <a:r>
                        <a:rPr lang="en-GB" sz="1400" kern="1400" dirty="0">
                          <a:ln>
                            <a:noFill/>
                          </a:ln>
                          <a:solidFill>
                            <a:srgbClr val="000000"/>
                          </a:solidFill>
                          <a:effectLst/>
                          <a:latin typeface="Calibri" panose="020F0502020204030204" pitchFamily="34" charset="0"/>
                        </a:rPr>
                        <a:t>4. </a:t>
                      </a:r>
                      <a:r>
                        <a:rPr lang="en-GB" sz="1400" u="sng" kern="1400" dirty="0">
                          <a:ln>
                            <a:noFill/>
                          </a:ln>
                          <a:solidFill>
                            <a:srgbClr val="085296"/>
                          </a:solidFill>
                          <a:effectLst/>
                          <a:latin typeface="Calibri" panose="020F0502020204030204" pitchFamily="34" charset="0"/>
                          <a:hlinkClick r:id="rId6"/>
                        </a:rPr>
                        <a:t>UCAS Factsheet</a:t>
                      </a:r>
                      <a:endParaRPr lang="en-GB" sz="1400" kern="1400" dirty="0">
                        <a:ln>
                          <a:noFill/>
                        </a:ln>
                        <a:solidFill>
                          <a:srgbClr val="000000"/>
                        </a:solidFill>
                        <a:effectLst/>
                        <a:latin typeface="Calibri" panose="020F0502020204030204" pitchFamily="34" charset="0"/>
                      </a:endParaRPr>
                    </a:p>
                  </a:txBody>
                  <a:tcPr marL="36576" marR="36576" marT="36576" marB="36576"/>
                </a:tc>
                <a:tc>
                  <a:txBody>
                    <a:bodyPr/>
                    <a:lstStyle/>
                    <a:p>
                      <a:pPr marR="0" indent="0" algn="l" rtl="0">
                        <a:lnSpc>
                          <a:spcPct val="119000"/>
                        </a:lnSpc>
                        <a:spcBef>
                          <a:spcPts val="0"/>
                        </a:spcBef>
                        <a:spcAft>
                          <a:spcPts val="600"/>
                        </a:spcAft>
                      </a:pPr>
                      <a:r>
                        <a:rPr lang="en-GB" sz="1400" kern="1400" dirty="0">
                          <a:ln>
                            <a:noFill/>
                          </a:ln>
                          <a:solidFill>
                            <a:srgbClr val="000000"/>
                          </a:solidFill>
                          <a:effectLst/>
                          <a:latin typeface="Calibri" panose="020F0502020204030204" pitchFamily="34" charset="0"/>
                        </a:rPr>
                        <a:t>3. </a:t>
                      </a:r>
                      <a:r>
                        <a:rPr lang="en-GB" sz="1400" kern="1400" dirty="0" smtClean="0">
                          <a:ln>
                            <a:noFill/>
                          </a:ln>
                          <a:solidFill>
                            <a:srgbClr val="000000"/>
                          </a:solidFill>
                          <a:effectLst/>
                          <a:latin typeface="Calibri" panose="020F0502020204030204" pitchFamily="34" charset="0"/>
                        </a:rPr>
                        <a:t>How to Apply to UCAS Video: </a:t>
                      </a:r>
                      <a:r>
                        <a:rPr lang="en-GB" sz="1400" kern="1400" dirty="0" smtClean="0">
                          <a:ln>
                            <a:noFill/>
                          </a:ln>
                          <a:solidFill>
                            <a:srgbClr val="000000"/>
                          </a:solidFill>
                          <a:effectLst/>
                          <a:latin typeface="Calibri" panose="020F0502020204030204" pitchFamily="34" charset="0"/>
                          <a:hlinkClick r:id="rId7"/>
                        </a:rPr>
                        <a:t>https</a:t>
                      </a:r>
                      <a:r>
                        <a:rPr lang="en-GB" sz="1400" kern="1400" dirty="0">
                          <a:ln>
                            <a:noFill/>
                          </a:ln>
                          <a:solidFill>
                            <a:srgbClr val="000000"/>
                          </a:solidFill>
                          <a:effectLst/>
                          <a:latin typeface="Calibri" panose="020F0502020204030204" pitchFamily="34" charset="0"/>
                          <a:hlinkClick r:id="rId7"/>
                        </a:rPr>
                        <a:t>://www.youtube.com/watch?v=4OW7aIoEZqo</a:t>
                      </a:r>
                      <a:endParaRPr lang="en-GB" sz="1400" kern="1400" dirty="0">
                        <a:ln>
                          <a:noFill/>
                        </a:ln>
                        <a:solidFill>
                          <a:srgbClr val="000000"/>
                        </a:solidFill>
                        <a:effectLst/>
                        <a:latin typeface="Calibri" panose="020F0502020204030204" pitchFamily="34" charset="0"/>
                      </a:endParaRPr>
                    </a:p>
                  </a:txBody>
                  <a:tcPr marL="36576" marR="36576" marT="36576" marB="36576"/>
                </a:tc>
              </a:tr>
              <a:tr h="312691">
                <a:tc>
                  <a:txBody>
                    <a:bodyPr/>
                    <a:lstStyle/>
                    <a:p>
                      <a:pPr marR="0" indent="0" algn="l" rtl="0">
                        <a:lnSpc>
                          <a:spcPct val="119000"/>
                        </a:lnSpc>
                        <a:spcBef>
                          <a:spcPts val="0"/>
                        </a:spcBef>
                        <a:spcAft>
                          <a:spcPts val="600"/>
                        </a:spcAft>
                      </a:pPr>
                      <a:r>
                        <a:rPr lang="en-GB" sz="1400" kern="1400">
                          <a:ln>
                            <a:noFill/>
                          </a:ln>
                          <a:solidFill>
                            <a:srgbClr val="000000"/>
                          </a:solidFill>
                          <a:effectLst/>
                          <a:latin typeface="Calibri" panose="020F0502020204030204" pitchFamily="34" charset="0"/>
                        </a:rPr>
                        <a:t>4. </a:t>
                      </a:r>
                      <a:r>
                        <a:rPr lang="en-GB" sz="1400" kern="1400">
                          <a:ln>
                            <a:noFill/>
                          </a:ln>
                          <a:solidFill>
                            <a:srgbClr val="FF0000"/>
                          </a:solidFill>
                          <a:effectLst/>
                          <a:latin typeface="Calibri" panose="020F0502020204030204" pitchFamily="34" charset="0"/>
                        </a:rPr>
                        <a:t>Personal Statement marking</a:t>
                      </a:r>
                      <a:endParaRPr lang="en-GB" sz="1400" kern="1400">
                        <a:ln>
                          <a:noFill/>
                        </a:ln>
                        <a:solidFill>
                          <a:srgbClr val="000000"/>
                        </a:solidFill>
                        <a:effectLst/>
                        <a:latin typeface="Calibri" panose="020F0502020204030204" pitchFamily="34" charset="0"/>
                      </a:endParaRPr>
                    </a:p>
                  </a:txBody>
                  <a:tcPr marL="36576" marR="36576" marT="36576" marB="36576"/>
                </a:tc>
                <a:tc>
                  <a:txBody>
                    <a:bodyPr/>
                    <a:lstStyle/>
                    <a:p>
                      <a:pPr marR="0" indent="0" algn="l" rtl="0">
                        <a:lnSpc>
                          <a:spcPct val="119000"/>
                        </a:lnSpc>
                        <a:spcBef>
                          <a:spcPts val="0"/>
                        </a:spcBef>
                        <a:spcAft>
                          <a:spcPts val="600"/>
                        </a:spcAft>
                      </a:pPr>
                      <a:r>
                        <a:rPr lang="en-GB" sz="1400" kern="1400" dirty="0">
                          <a:ln>
                            <a:noFill/>
                          </a:ln>
                          <a:solidFill>
                            <a:srgbClr val="000000"/>
                          </a:solidFill>
                          <a:effectLst/>
                          <a:latin typeface="Calibri" panose="020F0502020204030204" pitchFamily="34" charset="0"/>
                        </a:rPr>
                        <a:t>5. </a:t>
                      </a:r>
                      <a:r>
                        <a:rPr lang="en-GB" sz="1400" kern="1400" dirty="0">
                          <a:ln>
                            <a:noFill/>
                          </a:ln>
                          <a:solidFill>
                            <a:srgbClr val="FF0000"/>
                          </a:solidFill>
                          <a:effectLst/>
                          <a:latin typeface="Calibri" panose="020F0502020204030204" pitchFamily="34" charset="0"/>
                        </a:rPr>
                        <a:t>UCAS Scenarios</a:t>
                      </a:r>
                      <a:endParaRPr lang="en-GB" sz="1400" kern="1400" dirty="0">
                        <a:ln>
                          <a:noFill/>
                        </a:ln>
                        <a:solidFill>
                          <a:srgbClr val="000000"/>
                        </a:solidFill>
                        <a:effectLst/>
                        <a:latin typeface="Calibri" panose="020F0502020204030204" pitchFamily="34" charset="0"/>
                      </a:endParaRPr>
                    </a:p>
                  </a:txBody>
                  <a:tcPr marL="36576" marR="36576" marT="36576" marB="36576"/>
                </a:tc>
                <a:tc>
                  <a:txBody>
                    <a:bodyPr/>
                    <a:lstStyle/>
                    <a:p>
                      <a:pPr marR="0" indent="0" algn="l" rtl="0">
                        <a:lnSpc>
                          <a:spcPct val="119000"/>
                        </a:lnSpc>
                        <a:spcBef>
                          <a:spcPts val="0"/>
                        </a:spcBef>
                        <a:spcAft>
                          <a:spcPts val="600"/>
                        </a:spcAft>
                      </a:pPr>
                      <a:r>
                        <a:rPr lang="en-GB" sz="1400" kern="1400" dirty="0">
                          <a:ln>
                            <a:noFill/>
                          </a:ln>
                          <a:solidFill>
                            <a:srgbClr val="000000"/>
                          </a:solidFill>
                          <a:effectLst/>
                          <a:latin typeface="Calibri" panose="020F0502020204030204" pitchFamily="34" charset="0"/>
                        </a:rPr>
                        <a:t> </a:t>
                      </a:r>
                      <a:r>
                        <a:rPr lang="en-GB" sz="1400" kern="1400" dirty="0" smtClean="0">
                          <a:ln>
                            <a:noFill/>
                          </a:ln>
                          <a:solidFill>
                            <a:srgbClr val="000000"/>
                          </a:solidFill>
                          <a:effectLst/>
                          <a:latin typeface="Calibri" panose="020F0502020204030204" pitchFamily="34" charset="0"/>
                        </a:rPr>
                        <a:t>4. UCAS main page: </a:t>
                      </a:r>
                      <a:r>
                        <a:rPr lang="en-GB" sz="1400" u="sng" dirty="0" smtClean="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8"/>
                        </a:rPr>
                        <a:t>https://www.ucas.com/</a:t>
                      </a:r>
                      <a:endParaRPr lang="en-GB" sz="1400" kern="1400" dirty="0">
                        <a:ln>
                          <a:noFill/>
                        </a:ln>
                        <a:solidFill>
                          <a:srgbClr val="000000"/>
                        </a:solidFill>
                        <a:effectLst/>
                        <a:latin typeface="Calibri" panose="020F0502020204030204" pitchFamily="34" charset="0"/>
                      </a:endParaRPr>
                    </a:p>
                  </a:txBody>
                  <a:tcPr marL="36576" marR="36576" marT="36576" marB="36576"/>
                </a:tc>
              </a:tr>
              <a:tr h="549168">
                <a:tc>
                  <a:txBody>
                    <a:bodyPr/>
                    <a:lstStyle/>
                    <a:p>
                      <a:pPr marR="0" indent="0" algn="l" rtl="0">
                        <a:lnSpc>
                          <a:spcPct val="119000"/>
                        </a:lnSpc>
                        <a:spcBef>
                          <a:spcPts val="0"/>
                        </a:spcBef>
                        <a:spcAft>
                          <a:spcPts val="600"/>
                        </a:spcAft>
                      </a:pPr>
                      <a:r>
                        <a:rPr lang="en-GB" sz="1400" kern="1400">
                          <a:ln>
                            <a:noFill/>
                          </a:ln>
                          <a:solidFill>
                            <a:srgbClr val="000000"/>
                          </a:solidFill>
                          <a:effectLst/>
                          <a:latin typeface="Calibri" panose="020F0502020204030204" pitchFamily="34" charset="0"/>
                        </a:rPr>
                        <a:t>5. </a:t>
                      </a:r>
                      <a:r>
                        <a:rPr lang="en-GB" sz="1400" u="sng" kern="1400">
                          <a:ln>
                            <a:noFill/>
                          </a:ln>
                          <a:solidFill>
                            <a:srgbClr val="085296"/>
                          </a:solidFill>
                          <a:effectLst/>
                          <a:latin typeface="Calibri" panose="020F0502020204030204" pitchFamily="34" charset="0"/>
                          <a:hlinkClick r:id="rId9"/>
                        </a:rPr>
                        <a:t>Making your firm and insurance choices</a:t>
                      </a:r>
                      <a:endParaRPr lang="en-GB" sz="1400" kern="1400">
                        <a:ln>
                          <a:noFill/>
                        </a:ln>
                        <a:solidFill>
                          <a:srgbClr val="000000"/>
                        </a:solidFill>
                        <a:effectLst/>
                        <a:latin typeface="Calibri" panose="020F0502020204030204" pitchFamily="34" charset="0"/>
                      </a:endParaRPr>
                    </a:p>
                  </a:txBody>
                  <a:tcPr marL="36576" marR="36576" marT="36576" marB="36576"/>
                </a:tc>
                <a:tc>
                  <a:txBody>
                    <a:bodyPr/>
                    <a:lstStyle/>
                    <a:p>
                      <a:pPr marR="0" indent="0" algn="l" rtl="0">
                        <a:lnSpc>
                          <a:spcPct val="119000"/>
                        </a:lnSpc>
                        <a:spcBef>
                          <a:spcPts val="0"/>
                        </a:spcBef>
                        <a:spcAft>
                          <a:spcPts val="600"/>
                        </a:spcAft>
                      </a:pPr>
                      <a:r>
                        <a:rPr lang="en-GB" sz="1400" kern="1400" dirty="0">
                          <a:ln>
                            <a:noFill/>
                          </a:ln>
                          <a:solidFill>
                            <a:srgbClr val="000000"/>
                          </a:solidFill>
                          <a:effectLst/>
                          <a:latin typeface="Calibri" panose="020F0502020204030204" pitchFamily="34" charset="0"/>
                        </a:rPr>
                        <a:t>6. </a:t>
                      </a:r>
                      <a:r>
                        <a:rPr lang="en-GB" sz="1400" u="sng" kern="1400" dirty="0">
                          <a:ln>
                            <a:noFill/>
                          </a:ln>
                          <a:solidFill>
                            <a:srgbClr val="085296"/>
                          </a:solidFill>
                          <a:effectLst/>
                          <a:latin typeface="Calibri" panose="020F0502020204030204" pitchFamily="34" charset="0"/>
                          <a:hlinkClick r:id="rId10"/>
                        </a:rPr>
                        <a:t>UCAS narrated PowerPoint</a:t>
                      </a:r>
                      <a:endParaRPr lang="en-GB" sz="1400" kern="1400" dirty="0">
                        <a:ln>
                          <a:noFill/>
                        </a:ln>
                        <a:solidFill>
                          <a:srgbClr val="000000"/>
                        </a:solidFill>
                        <a:effectLst/>
                        <a:latin typeface="Calibri" panose="020F0502020204030204" pitchFamily="34" charset="0"/>
                      </a:endParaRPr>
                    </a:p>
                  </a:txBody>
                  <a:tcPr marL="36576" marR="36576" marT="36576" marB="36576"/>
                </a:tc>
                <a:tc>
                  <a:txBody>
                    <a:bodyPr/>
                    <a:lstStyle/>
                    <a:p>
                      <a:pPr marR="0" indent="0" algn="l" rtl="0">
                        <a:lnSpc>
                          <a:spcPct val="119000"/>
                        </a:lnSpc>
                        <a:spcBef>
                          <a:spcPts val="0"/>
                        </a:spcBef>
                        <a:spcAft>
                          <a:spcPts val="600"/>
                        </a:spcAft>
                      </a:pPr>
                      <a:r>
                        <a:rPr lang="en-GB" sz="1400" kern="1400" dirty="0">
                          <a:ln>
                            <a:noFill/>
                          </a:ln>
                          <a:solidFill>
                            <a:srgbClr val="000000"/>
                          </a:solidFill>
                          <a:effectLst/>
                          <a:latin typeface="Calibri" panose="020F0502020204030204" pitchFamily="34" charset="0"/>
                        </a:rPr>
                        <a:t> </a:t>
                      </a:r>
                      <a:r>
                        <a:rPr lang="en-GB" sz="1400" kern="1400" dirty="0" smtClean="0">
                          <a:ln>
                            <a:noFill/>
                          </a:ln>
                          <a:solidFill>
                            <a:srgbClr val="000000"/>
                          </a:solidFill>
                          <a:effectLst/>
                          <a:latin typeface="Calibri" panose="020F0502020204030204" pitchFamily="34" charset="0"/>
                        </a:rPr>
                        <a:t>5. Royal Holloway main</a:t>
                      </a:r>
                      <a:r>
                        <a:rPr lang="en-GB" sz="1400" kern="1400" baseline="0" dirty="0" smtClean="0">
                          <a:ln>
                            <a:noFill/>
                          </a:ln>
                          <a:solidFill>
                            <a:srgbClr val="000000"/>
                          </a:solidFill>
                          <a:effectLst/>
                          <a:latin typeface="Calibri" panose="020F0502020204030204" pitchFamily="34" charset="0"/>
                        </a:rPr>
                        <a:t> page: </a:t>
                      </a:r>
                      <a:r>
                        <a:rPr lang="en-GB" sz="1400" u="sng" dirty="0" smtClean="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11"/>
                        </a:rPr>
                        <a:t>https://www.royalholloway.ac.uk/</a:t>
                      </a:r>
                      <a:endParaRPr lang="en-GB" sz="1400" kern="1400" dirty="0">
                        <a:ln>
                          <a:noFill/>
                        </a:ln>
                        <a:solidFill>
                          <a:srgbClr val="000000"/>
                        </a:solidFill>
                        <a:effectLst/>
                        <a:latin typeface="Calibri" panose="020F0502020204030204" pitchFamily="34" charset="0"/>
                      </a:endParaRPr>
                    </a:p>
                  </a:txBody>
                  <a:tcPr marL="36576" marR="36576" marT="36576" marB="36576"/>
                </a:tc>
              </a:tr>
              <a:tr h="796194">
                <a:tc>
                  <a:txBody>
                    <a:bodyPr/>
                    <a:lstStyle/>
                    <a:p>
                      <a:pPr marR="0" indent="0" algn="l" rtl="0">
                        <a:lnSpc>
                          <a:spcPct val="119000"/>
                        </a:lnSpc>
                        <a:spcBef>
                          <a:spcPts val="0"/>
                        </a:spcBef>
                        <a:spcAft>
                          <a:spcPts val="600"/>
                        </a:spcAft>
                      </a:pPr>
                      <a:r>
                        <a:rPr lang="en-GB" sz="1400" kern="1400" dirty="0">
                          <a:ln>
                            <a:noFill/>
                          </a:ln>
                          <a:solidFill>
                            <a:srgbClr val="000000"/>
                          </a:solidFill>
                          <a:effectLst/>
                          <a:latin typeface="Calibri" panose="020F0502020204030204" pitchFamily="34" charset="0"/>
                        </a:rPr>
                        <a:t>6. </a:t>
                      </a:r>
                      <a:r>
                        <a:rPr lang="en-GB" sz="1400" u="sng" kern="1400" dirty="0">
                          <a:ln>
                            <a:noFill/>
                          </a:ln>
                          <a:solidFill>
                            <a:srgbClr val="085296"/>
                          </a:solidFill>
                          <a:effectLst/>
                          <a:latin typeface="Calibri" panose="020F0502020204030204" pitchFamily="34" charset="0"/>
                          <a:hlinkClick r:id="rId12"/>
                        </a:rPr>
                        <a:t>5 min guide to clearing video</a:t>
                      </a:r>
                      <a:endParaRPr lang="en-GB" sz="1400" kern="1400" dirty="0">
                        <a:ln>
                          <a:noFill/>
                        </a:ln>
                        <a:solidFill>
                          <a:srgbClr val="000000"/>
                        </a:solidFill>
                        <a:effectLst/>
                        <a:latin typeface="Calibri" panose="020F0502020204030204" pitchFamily="34" charset="0"/>
                      </a:endParaRPr>
                    </a:p>
                  </a:txBody>
                  <a:tcPr marL="36576" marR="36576" marT="36576" marB="36576"/>
                </a:tc>
                <a:tc>
                  <a:txBody>
                    <a:bodyPr/>
                    <a:lstStyle/>
                    <a:p>
                      <a:pPr marR="0" indent="0" algn="l" rtl="0">
                        <a:lnSpc>
                          <a:spcPct val="119000"/>
                        </a:lnSpc>
                        <a:spcBef>
                          <a:spcPts val="0"/>
                        </a:spcBef>
                        <a:spcAft>
                          <a:spcPts val="600"/>
                        </a:spcAft>
                      </a:pPr>
                      <a:r>
                        <a:rPr lang="en-GB" sz="1400" kern="1400" dirty="0">
                          <a:ln>
                            <a:noFill/>
                          </a:ln>
                          <a:solidFill>
                            <a:srgbClr val="000000"/>
                          </a:solidFill>
                          <a:effectLst/>
                          <a:latin typeface="Calibri" panose="020F0502020204030204" pitchFamily="34" charset="0"/>
                        </a:rPr>
                        <a:t> </a:t>
                      </a:r>
                    </a:p>
                  </a:txBody>
                  <a:tcPr marL="36576" marR="36576" marT="36576" marB="36576"/>
                </a:tc>
                <a:tc>
                  <a:txBody>
                    <a:bodyPr/>
                    <a:lstStyle/>
                    <a:p>
                      <a:pPr marR="0" indent="0" algn="l" rtl="0">
                        <a:lnSpc>
                          <a:spcPct val="119000"/>
                        </a:lnSpc>
                        <a:spcBef>
                          <a:spcPts val="0"/>
                        </a:spcBef>
                        <a:spcAft>
                          <a:spcPts val="600"/>
                        </a:spcAft>
                      </a:pPr>
                      <a:r>
                        <a:rPr lang="en-GB" sz="1400" kern="1400" dirty="0">
                          <a:ln>
                            <a:noFill/>
                          </a:ln>
                          <a:solidFill>
                            <a:srgbClr val="000000"/>
                          </a:solidFill>
                          <a:effectLst/>
                          <a:latin typeface="Calibri" panose="020F0502020204030204" pitchFamily="34" charset="0"/>
                        </a:rPr>
                        <a:t> </a:t>
                      </a:r>
                      <a:r>
                        <a:rPr lang="en-GB" sz="1400" kern="1400" dirty="0" smtClean="0">
                          <a:ln>
                            <a:noFill/>
                          </a:ln>
                          <a:solidFill>
                            <a:srgbClr val="000000"/>
                          </a:solidFill>
                          <a:effectLst/>
                          <a:latin typeface="Calibri" panose="020F0502020204030204" pitchFamily="34" charset="0"/>
                        </a:rPr>
                        <a:t>6. Royal Holloway Schools and Colleges page: </a:t>
                      </a:r>
                      <a:r>
                        <a:rPr lang="en-GB" sz="1400" u="sng" dirty="0" smtClean="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13"/>
                        </a:rPr>
                        <a:t>https://www.royalholloway.ac.uk/studying-here/schools-and-colleges/</a:t>
                      </a:r>
                      <a:r>
                        <a:rPr lang="en-GB" sz="1400" kern="1400" dirty="0" smtClean="0">
                          <a:ln>
                            <a:noFill/>
                          </a:ln>
                          <a:solidFill>
                            <a:srgbClr val="000000"/>
                          </a:solidFill>
                          <a:effectLst/>
                          <a:latin typeface="Calibri" panose="020F0502020204030204" pitchFamily="34" charset="0"/>
                        </a:rPr>
                        <a:t> </a:t>
                      </a:r>
                      <a:endParaRPr lang="en-GB" sz="1400" kern="1400" dirty="0">
                        <a:ln>
                          <a:noFill/>
                        </a:ln>
                        <a:solidFill>
                          <a:srgbClr val="000000"/>
                        </a:solidFill>
                        <a:effectLst/>
                        <a:latin typeface="Calibri" panose="020F0502020204030204" pitchFamily="34" charset="0"/>
                      </a:endParaRPr>
                    </a:p>
                  </a:txBody>
                  <a:tcPr marL="36576" marR="36576" marT="36576" marB="36576"/>
                </a:tc>
              </a:tr>
              <a:tr h="549168">
                <a:tc>
                  <a:txBody>
                    <a:bodyPr/>
                    <a:lstStyle/>
                    <a:p>
                      <a:pPr marR="0" indent="0" algn="l" rtl="0">
                        <a:lnSpc>
                          <a:spcPct val="119000"/>
                        </a:lnSpc>
                        <a:spcBef>
                          <a:spcPts val="0"/>
                        </a:spcBef>
                        <a:spcAft>
                          <a:spcPts val="600"/>
                        </a:spcAft>
                      </a:pPr>
                      <a:r>
                        <a:rPr lang="en-GB" sz="1400" kern="1400">
                          <a:ln>
                            <a:noFill/>
                          </a:ln>
                          <a:solidFill>
                            <a:srgbClr val="000000"/>
                          </a:solidFill>
                          <a:effectLst/>
                          <a:latin typeface="Calibri" panose="020F0502020204030204" pitchFamily="34" charset="0"/>
                        </a:rPr>
                        <a:t>7. </a:t>
                      </a:r>
                      <a:r>
                        <a:rPr lang="en-GB" sz="1400" kern="1400">
                          <a:ln>
                            <a:noFill/>
                          </a:ln>
                          <a:solidFill>
                            <a:srgbClr val="FF0000"/>
                          </a:solidFill>
                          <a:effectLst/>
                          <a:latin typeface="Calibri" panose="020F0502020204030204" pitchFamily="34" charset="0"/>
                        </a:rPr>
                        <a:t>Clearing hand-out</a:t>
                      </a:r>
                      <a:endParaRPr lang="en-GB" sz="1400" kern="1400">
                        <a:ln>
                          <a:noFill/>
                        </a:ln>
                        <a:solidFill>
                          <a:srgbClr val="000000"/>
                        </a:solidFill>
                        <a:effectLst/>
                        <a:latin typeface="Calibri" panose="020F0502020204030204" pitchFamily="34" charset="0"/>
                      </a:endParaRPr>
                    </a:p>
                  </a:txBody>
                  <a:tcPr marL="36576" marR="36576" marT="36576" marB="36576"/>
                </a:tc>
                <a:tc>
                  <a:txBody>
                    <a:bodyPr/>
                    <a:lstStyle/>
                    <a:p>
                      <a:pPr marR="0" indent="0" algn="l" rtl="0">
                        <a:lnSpc>
                          <a:spcPct val="119000"/>
                        </a:lnSpc>
                        <a:spcBef>
                          <a:spcPts val="0"/>
                        </a:spcBef>
                        <a:spcAft>
                          <a:spcPts val="600"/>
                        </a:spcAft>
                      </a:pPr>
                      <a:r>
                        <a:rPr lang="en-GB" sz="1400" kern="1400">
                          <a:ln>
                            <a:noFill/>
                          </a:ln>
                          <a:solidFill>
                            <a:srgbClr val="000000"/>
                          </a:solidFill>
                          <a:effectLst/>
                          <a:latin typeface="Calibri" panose="020F0502020204030204" pitchFamily="34" charset="0"/>
                        </a:rPr>
                        <a:t> </a:t>
                      </a:r>
                    </a:p>
                  </a:txBody>
                  <a:tcPr marL="36576" marR="36576" marT="36576" marB="36576"/>
                </a:tc>
                <a:tc>
                  <a:txBody>
                    <a:bodyPr/>
                    <a:lstStyle/>
                    <a:p>
                      <a:pPr marR="0" indent="0" algn="l" rtl="0">
                        <a:lnSpc>
                          <a:spcPct val="119000"/>
                        </a:lnSpc>
                        <a:spcBef>
                          <a:spcPts val="0"/>
                        </a:spcBef>
                        <a:spcAft>
                          <a:spcPts val="600"/>
                        </a:spcAft>
                      </a:pPr>
                      <a:r>
                        <a:rPr lang="en-GB" sz="1400" kern="1400" dirty="0">
                          <a:ln>
                            <a:noFill/>
                          </a:ln>
                          <a:solidFill>
                            <a:srgbClr val="000000"/>
                          </a:solidFill>
                          <a:effectLst/>
                          <a:latin typeface="Calibri" panose="020F0502020204030204" pitchFamily="34" charset="0"/>
                        </a:rPr>
                        <a:t> </a:t>
                      </a:r>
                      <a:r>
                        <a:rPr lang="en-GB" sz="1400" kern="1400" dirty="0" smtClean="0">
                          <a:ln>
                            <a:noFill/>
                          </a:ln>
                          <a:solidFill>
                            <a:srgbClr val="000000"/>
                          </a:solidFill>
                          <a:effectLst/>
                          <a:latin typeface="Calibri" panose="020F0502020204030204" pitchFamily="34" charset="0"/>
                        </a:rPr>
                        <a:t>7. </a:t>
                      </a:r>
                      <a:r>
                        <a:rPr lang="en-GB" sz="1400" dirty="0" smtClean="0">
                          <a:effectLst/>
                          <a:latin typeface="Calibri" panose="020F0502020204030204" pitchFamily="34" charset="0"/>
                          <a:ea typeface="Calibri" panose="020F0502020204030204" pitchFamily="34" charset="0"/>
                          <a:cs typeface="Times New Roman" panose="02020603050405020304" pitchFamily="18" charset="0"/>
                        </a:rPr>
                        <a:t>Office for Student Main-Page: </a:t>
                      </a:r>
                      <a:r>
                        <a:rPr lang="en-GB" sz="1400" u="sng" dirty="0" smtClean="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14"/>
                        </a:rPr>
                        <a:t>https://www.officeforstudents.org.uk/</a:t>
                      </a:r>
                      <a:endParaRPr lang="en-GB" sz="1400" kern="1400" dirty="0">
                        <a:ln>
                          <a:noFill/>
                        </a:ln>
                        <a:solidFill>
                          <a:srgbClr val="000000"/>
                        </a:solidFill>
                        <a:effectLst/>
                        <a:latin typeface="Calibri" panose="020F0502020204030204" pitchFamily="34" charset="0"/>
                      </a:endParaRPr>
                    </a:p>
                  </a:txBody>
                  <a:tcPr marL="36576" marR="36576" marT="36576" marB="36576"/>
                </a:tc>
              </a:tr>
              <a:tr h="312691">
                <a:tc>
                  <a:txBody>
                    <a:bodyPr/>
                    <a:lstStyle/>
                    <a:p>
                      <a:pPr marR="0" indent="0" algn="l" rtl="0">
                        <a:lnSpc>
                          <a:spcPct val="119000"/>
                        </a:lnSpc>
                        <a:spcBef>
                          <a:spcPts val="0"/>
                        </a:spcBef>
                        <a:spcAft>
                          <a:spcPts val="600"/>
                        </a:spcAft>
                      </a:pPr>
                      <a:r>
                        <a:rPr lang="en-GB" sz="1400" kern="1400">
                          <a:ln>
                            <a:noFill/>
                          </a:ln>
                          <a:solidFill>
                            <a:srgbClr val="000000"/>
                          </a:solidFill>
                          <a:effectLst/>
                          <a:latin typeface="Calibri" panose="020F0502020204030204" pitchFamily="34" charset="0"/>
                        </a:rPr>
                        <a:t>8. </a:t>
                      </a:r>
                      <a:r>
                        <a:rPr lang="en-GB" sz="1400" u="sng" kern="1400">
                          <a:ln>
                            <a:noFill/>
                          </a:ln>
                          <a:solidFill>
                            <a:srgbClr val="085296"/>
                          </a:solidFill>
                          <a:effectLst/>
                          <a:latin typeface="Calibri" panose="020F0502020204030204" pitchFamily="34" charset="0"/>
                          <a:hlinkClick r:id="rId15"/>
                        </a:rPr>
                        <a:t>You can UCAS Quiz</a:t>
                      </a:r>
                      <a:endParaRPr lang="en-GB" sz="1400" kern="1400">
                        <a:ln>
                          <a:noFill/>
                        </a:ln>
                        <a:solidFill>
                          <a:srgbClr val="000000"/>
                        </a:solidFill>
                        <a:effectLst/>
                        <a:latin typeface="Calibri" panose="020F0502020204030204" pitchFamily="34" charset="0"/>
                      </a:endParaRPr>
                    </a:p>
                  </a:txBody>
                  <a:tcPr marL="36576" marR="36576" marT="36576" marB="36576"/>
                </a:tc>
                <a:tc>
                  <a:txBody>
                    <a:bodyPr/>
                    <a:lstStyle/>
                    <a:p>
                      <a:pPr marR="0" indent="0" algn="l" rtl="0">
                        <a:lnSpc>
                          <a:spcPct val="119000"/>
                        </a:lnSpc>
                        <a:spcBef>
                          <a:spcPts val="0"/>
                        </a:spcBef>
                        <a:spcAft>
                          <a:spcPts val="600"/>
                        </a:spcAft>
                      </a:pPr>
                      <a:r>
                        <a:rPr lang="en-GB" sz="1400" kern="1400">
                          <a:ln>
                            <a:noFill/>
                          </a:ln>
                          <a:solidFill>
                            <a:srgbClr val="000000"/>
                          </a:solidFill>
                          <a:effectLst/>
                          <a:latin typeface="Calibri" panose="020F0502020204030204" pitchFamily="34" charset="0"/>
                        </a:rPr>
                        <a:t> </a:t>
                      </a:r>
                    </a:p>
                  </a:txBody>
                  <a:tcPr marL="36576" marR="36576" marT="36576" marB="36576"/>
                </a:tc>
                <a:tc>
                  <a:txBody>
                    <a:bodyPr/>
                    <a:lstStyle/>
                    <a:p>
                      <a:pPr marR="0" indent="0" algn="l" rtl="0">
                        <a:lnSpc>
                          <a:spcPct val="119000"/>
                        </a:lnSpc>
                        <a:spcBef>
                          <a:spcPts val="0"/>
                        </a:spcBef>
                        <a:spcAft>
                          <a:spcPts val="600"/>
                        </a:spcAft>
                      </a:pPr>
                      <a:r>
                        <a:rPr lang="en-GB" sz="1400" kern="1400" dirty="0">
                          <a:ln>
                            <a:noFill/>
                          </a:ln>
                          <a:solidFill>
                            <a:srgbClr val="000000"/>
                          </a:solidFill>
                          <a:effectLst/>
                          <a:latin typeface="Calibri" panose="020F0502020204030204" pitchFamily="34" charset="0"/>
                        </a:rPr>
                        <a:t> </a:t>
                      </a:r>
                    </a:p>
                  </a:txBody>
                  <a:tcPr marL="36576" marR="36576" marT="36576" marB="36576"/>
                </a:tc>
              </a:tr>
              <a:tr h="312691">
                <a:tc>
                  <a:txBody>
                    <a:bodyPr/>
                    <a:lstStyle/>
                    <a:p>
                      <a:pPr marR="0" indent="0" algn="l" rtl="0">
                        <a:lnSpc>
                          <a:spcPct val="119000"/>
                        </a:lnSpc>
                        <a:spcBef>
                          <a:spcPts val="0"/>
                        </a:spcBef>
                        <a:spcAft>
                          <a:spcPts val="600"/>
                        </a:spcAft>
                      </a:pPr>
                      <a:r>
                        <a:rPr lang="en-GB" sz="1400" kern="1400" dirty="0">
                          <a:ln>
                            <a:noFill/>
                          </a:ln>
                          <a:solidFill>
                            <a:srgbClr val="000000"/>
                          </a:solidFill>
                          <a:effectLst/>
                          <a:latin typeface="Calibri" panose="020F0502020204030204" pitchFamily="34" charset="0"/>
                        </a:rPr>
                        <a:t>9. </a:t>
                      </a:r>
                      <a:r>
                        <a:rPr lang="en-GB" sz="1400" u="sng" kern="1400" dirty="0">
                          <a:ln>
                            <a:noFill/>
                          </a:ln>
                          <a:solidFill>
                            <a:srgbClr val="085296"/>
                          </a:solidFill>
                          <a:effectLst/>
                          <a:latin typeface="Calibri" panose="020F0502020204030204" pitchFamily="34" charset="0"/>
                          <a:hlinkClick r:id="rId16"/>
                        </a:rPr>
                        <a:t>UCAS Planner</a:t>
                      </a:r>
                      <a:endParaRPr lang="en-GB" sz="1400" kern="1400" dirty="0">
                        <a:ln>
                          <a:noFill/>
                        </a:ln>
                        <a:solidFill>
                          <a:srgbClr val="000000"/>
                        </a:solidFill>
                        <a:effectLst/>
                        <a:latin typeface="Calibri" panose="020F0502020204030204" pitchFamily="34" charset="0"/>
                      </a:endParaRPr>
                    </a:p>
                  </a:txBody>
                  <a:tcPr marL="36576" marR="36576" marT="36576" marB="36576"/>
                </a:tc>
                <a:tc>
                  <a:txBody>
                    <a:bodyPr/>
                    <a:lstStyle/>
                    <a:p>
                      <a:pPr marR="0" indent="0" algn="l" rtl="0">
                        <a:lnSpc>
                          <a:spcPct val="119000"/>
                        </a:lnSpc>
                        <a:spcBef>
                          <a:spcPts val="0"/>
                        </a:spcBef>
                        <a:spcAft>
                          <a:spcPts val="600"/>
                        </a:spcAft>
                      </a:pPr>
                      <a:r>
                        <a:rPr lang="en-GB" sz="1400" kern="1400" dirty="0">
                          <a:ln>
                            <a:noFill/>
                          </a:ln>
                          <a:solidFill>
                            <a:srgbClr val="000000"/>
                          </a:solidFill>
                          <a:effectLst/>
                          <a:latin typeface="Calibri" panose="020F0502020204030204" pitchFamily="34" charset="0"/>
                        </a:rPr>
                        <a:t> </a:t>
                      </a:r>
                    </a:p>
                  </a:txBody>
                  <a:tcPr marL="36576" marR="36576" marT="36576" marB="36576"/>
                </a:tc>
                <a:tc>
                  <a:txBody>
                    <a:bodyPr/>
                    <a:lstStyle/>
                    <a:p>
                      <a:pPr marR="0" indent="0" algn="l" rtl="0">
                        <a:lnSpc>
                          <a:spcPct val="119000"/>
                        </a:lnSpc>
                        <a:spcBef>
                          <a:spcPts val="0"/>
                        </a:spcBef>
                        <a:spcAft>
                          <a:spcPts val="600"/>
                        </a:spcAft>
                      </a:pPr>
                      <a:r>
                        <a:rPr lang="en-GB" sz="1400" kern="1400" dirty="0">
                          <a:ln>
                            <a:noFill/>
                          </a:ln>
                          <a:solidFill>
                            <a:srgbClr val="000000"/>
                          </a:solidFill>
                          <a:effectLst/>
                          <a:latin typeface="Calibri" panose="020F0502020204030204" pitchFamily="34" charset="0"/>
                        </a:rPr>
                        <a:t> </a:t>
                      </a:r>
                    </a:p>
                  </a:txBody>
                  <a:tcPr marL="36576" marR="36576" marT="36576" marB="36576"/>
                </a:tc>
              </a:tr>
            </a:tbl>
          </a:graphicData>
        </a:graphic>
      </p:graphicFrame>
    </p:spTree>
    <p:extLst>
      <p:ext uri="{BB962C8B-B14F-4D97-AF65-F5344CB8AC3E}">
        <p14:creationId xmlns:p14="http://schemas.microsoft.com/office/powerpoint/2010/main" val="873591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S.T.A.R. Technique</a:t>
            </a:r>
          </a:p>
        </p:txBody>
      </p:sp>
      <p:sp>
        <p:nvSpPr>
          <p:cNvPr id="5" name="Content Placeholder 4"/>
          <p:cNvSpPr>
            <a:spLocks noGrp="1"/>
          </p:cNvSpPr>
          <p:nvPr>
            <p:ph idx="1"/>
          </p:nvPr>
        </p:nvSpPr>
        <p:spPr>
          <a:xfrm>
            <a:off x="1600200" y="1629552"/>
            <a:ext cx="9982200" cy="4363278"/>
          </a:xfrm>
        </p:spPr>
        <p:txBody>
          <a:bodyPr/>
          <a:lstStyle/>
          <a:p>
            <a:pPr marL="0" indent="0">
              <a:spcBef>
                <a:spcPts val="600"/>
              </a:spcBef>
              <a:buNone/>
            </a:pPr>
            <a:r>
              <a:rPr lang="en-GB" sz="2000" dirty="0"/>
              <a:t>This is a really handy way of ensuring you are fully explaining your point.</a:t>
            </a:r>
          </a:p>
          <a:p>
            <a:pPr marL="0" indent="0">
              <a:spcBef>
                <a:spcPts val="600"/>
              </a:spcBef>
              <a:buNone/>
            </a:pPr>
            <a:r>
              <a:rPr lang="en-GB" sz="2000" dirty="0">
                <a:solidFill>
                  <a:srgbClr val="EB641E"/>
                </a:solidFill>
              </a:rPr>
              <a:t>Situation</a:t>
            </a:r>
          </a:p>
          <a:p>
            <a:pPr marL="0" indent="0">
              <a:spcBef>
                <a:spcPts val="600"/>
              </a:spcBef>
              <a:buNone/>
            </a:pPr>
            <a:r>
              <a:rPr lang="en-GB" sz="2000" dirty="0"/>
              <a:t>“We first studied "Goblin Market“ by Christina </a:t>
            </a:r>
            <a:r>
              <a:rPr lang="en-GB" sz="2000" dirty="0" err="1"/>
              <a:t>Rosetti</a:t>
            </a:r>
            <a:r>
              <a:rPr lang="en-GB" sz="2000" dirty="0"/>
              <a:t> as part of my A Level in English Literature.”</a:t>
            </a:r>
          </a:p>
          <a:p>
            <a:pPr marL="0" indent="0">
              <a:spcBef>
                <a:spcPts val="600"/>
              </a:spcBef>
              <a:buNone/>
            </a:pPr>
            <a:r>
              <a:rPr lang="en-GB" sz="2000" dirty="0">
                <a:solidFill>
                  <a:srgbClr val="EB641E"/>
                </a:solidFill>
              </a:rPr>
              <a:t>Task </a:t>
            </a:r>
          </a:p>
          <a:p>
            <a:pPr marL="0" indent="0">
              <a:spcBef>
                <a:spcPts val="600"/>
              </a:spcBef>
              <a:buNone/>
            </a:pPr>
            <a:r>
              <a:rPr lang="en-GB" sz="2000" dirty="0"/>
              <a:t>“I was very interested in her writing and set out to enjoy more of her writing and find more about her background in my own time.”</a:t>
            </a:r>
          </a:p>
          <a:p>
            <a:pPr marL="0" indent="0">
              <a:spcBef>
                <a:spcPts val="600"/>
              </a:spcBef>
              <a:buNone/>
            </a:pPr>
            <a:r>
              <a:rPr lang="en-GB" sz="2000" dirty="0">
                <a:solidFill>
                  <a:srgbClr val="EB641E"/>
                </a:solidFill>
              </a:rPr>
              <a:t>Action </a:t>
            </a:r>
          </a:p>
          <a:p>
            <a:pPr marL="0" indent="0">
              <a:spcBef>
                <a:spcPts val="600"/>
              </a:spcBef>
              <a:buNone/>
            </a:pPr>
            <a:r>
              <a:rPr lang="en-GB" sz="2000" dirty="0"/>
              <a:t>“I conducted research on </a:t>
            </a:r>
            <a:r>
              <a:rPr lang="en-GB" sz="2000" dirty="0" err="1"/>
              <a:t>Rosetti</a:t>
            </a:r>
            <a:r>
              <a:rPr lang="en-GB" sz="2000" dirty="0"/>
              <a:t> and her work, reading books such as “</a:t>
            </a:r>
            <a:r>
              <a:rPr lang="en-GB" sz="2000" i="1" dirty="0"/>
              <a:t>Learning Not to be First</a:t>
            </a:r>
            <a:r>
              <a:rPr lang="en-GB" sz="2000" dirty="0"/>
              <a:t>” by Kathleen Jones”, a biography of </a:t>
            </a:r>
            <a:r>
              <a:rPr lang="en-GB" sz="2000" dirty="0" err="1"/>
              <a:t>Rosetti</a:t>
            </a:r>
            <a:r>
              <a:rPr lang="en-GB" sz="2000" dirty="0"/>
              <a:t>.”</a:t>
            </a:r>
          </a:p>
          <a:p>
            <a:pPr marL="0" indent="0">
              <a:spcBef>
                <a:spcPts val="600"/>
              </a:spcBef>
              <a:buNone/>
            </a:pPr>
            <a:r>
              <a:rPr lang="en-GB" sz="2000" dirty="0">
                <a:solidFill>
                  <a:srgbClr val="EB641E"/>
                </a:solidFill>
              </a:rPr>
              <a:t>Result</a:t>
            </a:r>
          </a:p>
          <a:p>
            <a:pPr marL="0" indent="0">
              <a:spcBef>
                <a:spcPts val="600"/>
              </a:spcBef>
              <a:buNone/>
            </a:pPr>
            <a:r>
              <a:rPr lang="en-GB" sz="2000" dirty="0"/>
              <a:t>“This has greatly enhanced my knowledge of Gothic literature, a key area of English Literature and I am excited to pursue this interest further at undergraduate level”</a:t>
            </a:r>
          </a:p>
        </p:txBody>
      </p:sp>
      <p:sp>
        <p:nvSpPr>
          <p:cNvPr id="11" name="5-Point Star 10"/>
          <p:cNvSpPr/>
          <p:nvPr/>
        </p:nvSpPr>
        <p:spPr>
          <a:xfrm>
            <a:off x="609600" y="1765300"/>
            <a:ext cx="914400" cy="914400"/>
          </a:xfrm>
          <a:prstGeom prst="star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5-Point Star 11"/>
          <p:cNvSpPr/>
          <p:nvPr/>
        </p:nvSpPr>
        <p:spPr>
          <a:xfrm>
            <a:off x="609600" y="2933700"/>
            <a:ext cx="914400" cy="914400"/>
          </a:xfrm>
          <a:prstGeom prst="star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3" name="5-Point Star 12"/>
          <p:cNvSpPr/>
          <p:nvPr/>
        </p:nvSpPr>
        <p:spPr>
          <a:xfrm>
            <a:off x="609600" y="4102100"/>
            <a:ext cx="914400" cy="914400"/>
          </a:xfrm>
          <a:prstGeom prst="star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4" name="5-Point Star 13"/>
          <p:cNvSpPr/>
          <p:nvPr/>
        </p:nvSpPr>
        <p:spPr>
          <a:xfrm>
            <a:off x="609600" y="5270500"/>
            <a:ext cx="914400" cy="914400"/>
          </a:xfrm>
          <a:prstGeom prst="star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3590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500"/>
                                        <p:tgtEl>
                                          <p:spTgt spid="5">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fade">
                                      <p:cBhvr>
                                        <p:cTn id="20" dur="500"/>
                                        <p:tgtEl>
                                          <p:spTgt spid="5">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500"/>
                                        <p:tgtEl>
                                          <p:spTgt spid="5">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
                                            <p:txEl>
                                              <p:pRg st="4" end="4"/>
                                            </p:txEl>
                                          </p:spTgt>
                                        </p:tgtEl>
                                        <p:attrNameLst>
                                          <p:attrName>style.visibility</p:attrName>
                                        </p:attrNameLst>
                                      </p:cBhvr>
                                      <p:to>
                                        <p:strVal val="visible"/>
                                      </p:to>
                                    </p:set>
                                    <p:animEffect transition="in" filter="fade">
                                      <p:cBhvr>
                                        <p:cTn id="33" dur="500"/>
                                        <p:tgtEl>
                                          <p:spTgt spid="5">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
                                            <p:txEl>
                                              <p:pRg st="5" end="5"/>
                                            </p:txEl>
                                          </p:spTgt>
                                        </p:tgtEl>
                                        <p:attrNameLst>
                                          <p:attrName>style.visibility</p:attrName>
                                        </p:attrNameLst>
                                      </p:cBhvr>
                                      <p:to>
                                        <p:strVal val="visible"/>
                                      </p:to>
                                    </p:set>
                                    <p:animEffect transition="in" filter="fade">
                                      <p:cBhvr>
                                        <p:cTn id="41" dur="500"/>
                                        <p:tgtEl>
                                          <p:spTgt spid="5">
                                            <p:txEl>
                                              <p:pRg st="5" end="5"/>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5">
                                            <p:txEl>
                                              <p:pRg st="6" end="6"/>
                                            </p:txEl>
                                          </p:spTgt>
                                        </p:tgtEl>
                                        <p:attrNameLst>
                                          <p:attrName>style.visibility</p:attrName>
                                        </p:attrNameLst>
                                      </p:cBhvr>
                                      <p:to>
                                        <p:strVal val="visible"/>
                                      </p:to>
                                    </p:set>
                                    <p:animEffect transition="in" filter="fade">
                                      <p:cBhvr>
                                        <p:cTn id="46" dur="500"/>
                                        <p:tgtEl>
                                          <p:spTgt spid="5">
                                            <p:txEl>
                                              <p:pRg st="6" end="6"/>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
                                            <p:txEl>
                                              <p:pRg st="7" end="7"/>
                                            </p:txEl>
                                          </p:spTgt>
                                        </p:tgtEl>
                                        <p:attrNameLst>
                                          <p:attrName>style.visibility</p:attrName>
                                        </p:attrNameLst>
                                      </p:cBhvr>
                                      <p:to>
                                        <p:strVal val="visible"/>
                                      </p:to>
                                    </p:set>
                                    <p:animEffect transition="in" filter="fade">
                                      <p:cBhvr>
                                        <p:cTn id="54" dur="500"/>
                                        <p:tgtEl>
                                          <p:spTgt spid="5">
                                            <p:txEl>
                                              <p:pRg st="7" end="7"/>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5">
                                            <p:txEl>
                                              <p:pRg st="8" end="8"/>
                                            </p:txEl>
                                          </p:spTgt>
                                        </p:tgtEl>
                                        <p:attrNameLst>
                                          <p:attrName>style.visibility</p:attrName>
                                        </p:attrNameLst>
                                      </p:cBhvr>
                                      <p:to>
                                        <p:strVal val="visible"/>
                                      </p:to>
                                    </p:set>
                                    <p:animEffect transition="in" filter="fade">
                                      <p:cBhvr>
                                        <p:cTn id="59"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1" grpId="0" animBg="1"/>
      <p:bldP spid="12" grpId="0" animBg="1"/>
      <p:bldP spid="13" grpId="0" animBg="1"/>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S.T.A.R. Technique</a:t>
            </a:r>
          </a:p>
        </p:txBody>
      </p:sp>
      <p:sp>
        <p:nvSpPr>
          <p:cNvPr id="5" name="Content Placeholder 4"/>
          <p:cNvSpPr>
            <a:spLocks noGrp="1"/>
          </p:cNvSpPr>
          <p:nvPr>
            <p:ph idx="11"/>
          </p:nvPr>
        </p:nvSpPr>
        <p:spPr>
          <a:xfrm>
            <a:off x="1476374" y="1557211"/>
            <a:ext cx="10113853" cy="4525963"/>
          </a:xfrm>
        </p:spPr>
        <p:txBody>
          <a:bodyPr/>
          <a:lstStyle/>
          <a:p>
            <a:pPr marL="0" indent="0">
              <a:spcBef>
                <a:spcPts val="600"/>
              </a:spcBef>
              <a:buNone/>
            </a:pPr>
            <a:r>
              <a:rPr lang="en-GB" sz="2400" dirty="0">
                <a:solidFill>
                  <a:srgbClr val="EB641E"/>
                </a:solidFill>
              </a:rPr>
              <a:t>Situation</a:t>
            </a:r>
          </a:p>
          <a:p>
            <a:pPr marL="0" indent="0">
              <a:spcBef>
                <a:spcPts val="600"/>
              </a:spcBef>
              <a:buNone/>
            </a:pPr>
            <a:r>
              <a:rPr lang="en-GB" sz="2400" dirty="0"/>
              <a:t>“As a result of my interest in paediatric medicine, I decided to try to gain work experience in this area.”</a:t>
            </a:r>
          </a:p>
          <a:p>
            <a:pPr marL="0" indent="0">
              <a:spcBef>
                <a:spcPts val="600"/>
              </a:spcBef>
              <a:buNone/>
            </a:pPr>
            <a:r>
              <a:rPr lang="en-GB" sz="2400" dirty="0">
                <a:solidFill>
                  <a:srgbClr val="EB641E"/>
                </a:solidFill>
              </a:rPr>
              <a:t>Task </a:t>
            </a:r>
          </a:p>
          <a:p>
            <a:pPr marL="0" indent="0">
              <a:spcBef>
                <a:spcPts val="600"/>
              </a:spcBef>
              <a:buNone/>
            </a:pPr>
            <a:r>
              <a:rPr lang="en-GB" sz="2400" dirty="0"/>
              <a:t>“I shadowed a consultant at Cambridge University Hospital for 1 week in August 2018.”</a:t>
            </a:r>
          </a:p>
          <a:p>
            <a:pPr marL="0" indent="0">
              <a:spcBef>
                <a:spcPts val="600"/>
              </a:spcBef>
              <a:buNone/>
            </a:pPr>
            <a:r>
              <a:rPr lang="en-GB" sz="2400" dirty="0">
                <a:solidFill>
                  <a:srgbClr val="EB641E"/>
                </a:solidFill>
              </a:rPr>
              <a:t>Action </a:t>
            </a:r>
          </a:p>
          <a:p>
            <a:pPr marL="0" indent="0">
              <a:spcBef>
                <a:spcPts val="600"/>
              </a:spcBef>
              <a:buNone/>
            </a:pPr>
            <a:r>
              <a:rPr lang="en-GB" sz="2400" dirty="0"/>
              <a:t>“This involved the observation of ward rounds and patient care and assisting with diagnostic processes.”</a:t>
            </a:r>
          </a:p>
          <a:p>
            <a:pPr marL="0" indent="0">
              <a:spcBef>
                <a:spcPts val="600"/>
              </a:spcBef>
              <a:buNone/>
            </a:pPr>
            <a:r>
              <a:rPr lang="en-GB" sz="2400" dirty="0">
                <a:solidFill>
                  <a:srgbClr val="EB641E"/>
                </a:solidFill>
              </a:rPr>
              <a:t>Result</a:t>
            </a:r>
          </a:p>
          <a:p>
            <a:pPr marL="0" indent="0">
              <a:spcBef>
                <a:spcPts val="600"/>
              </a:spcBef>
              <a:buNone/>
            </a:pPr>
            <a:r>
              <a:rPr lang="en-GB" sz="2400" dirty="0"/>
              <a:t>“This experience has developed my knowledge of this area of medicine and led to my interest in paediatric surgery as an area of specialism</a:t>
            </a:r>
            <a:r>
              <a:rPr lang="en-GB" sz="1600" dirty="0"/>
              <a:t>.”</a:t>
            </a:r>
          </a:p>
        </p:txBody>
      </p:sp>
      <p:sp>
        <p:nvSpPr>
          <p:cNvPr id="8" name="5-Point Star 7"/>
          <p:cNvSpPr/>
          <p:nvPr/>
        </p:nvSpPr>
        <p:spPr>
          <a:xfrm>
            <a:off x="445103" y="1557211"/>
            <a:ext cx="914400" cy="914400"/>
          </a:xfrm>
          <a:prstGeom prst="star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5-Point Star 8"/>
          <p:cNvSpPr/>
          <p:nvPr/>
        </p:nvSpPr>
        <p:spPr>
          <a:xfrm>
            <a:off x="445103" y="2725611"/>
            <a:ext cx="914400" cy="914400"/>
          </a:xfrm>
          <a:prstGeom prst="star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5-Point Star 9"/>
          <p:cNvSpPr/>
          <p:nvPr/>
        </p:nvSpPr>
        <p:spPr>
          <a:xfrm>
            <a:off x="445103" y="3894011"/>
            <a:ext cx="914400" cy="914400"/>
          </a:xfrm>
          <a:prstGeom prst="star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5" name="5-Point Star 14"/>
          <p:cNvSpPr/>
          <p:nvPr/>
        </p:nvSpPr>
        <p:spPr>
          <a:xfrm>
            <a:off x="445103" y="5062411"/>
            <a:ext cx="914400" cy="914400"/>
          </a:xfrm>
          <a:prstGeom prst="star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6382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fade">
                                      <p:cBhvr>
                                        <p:cTn id="26" dur="500"/>
                                        <p:tgtEl>
                                          <p:spTgt spid="5">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fade">
                                      <p:cBhvr>
                                        <p:cTn id="31" dur="500"/>
                                        <p:tgtEl>
                                          <p:spTgt spid="5">
                                            <p:txEl>
                                              <p:pRg st="6" end="6"/>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
                                            <p:txEl>
                                              <p:pRg st="7" end="7"/>
                                            </p:txEl>
                                          </p:spTgt>
                                        </p:tgtEl>
                                        <p:attrNameLst>
                                          <p:attrName>style.visibility</p:attrName>
                                        </p:attrNameLst>
                                      </p:cBhvr>
                                      <p:to>
                                        <p:strVal val="visible"/>
                                      </p:to>
                                    </p:set>
                                    <p:animEffect transition="in" filter="fade">
                                      <p:cBhvr>
                                        <p:cTn id="34" dur="500"/>
                                        <p:tgtEl>
                                          <p:spTgt spid="5">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animBg="1"/>
      <p:bldP spid="9" grpId="0" animBg="1"/>
      <p:bldP spid="10" grpId="0" animBg="1"/>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dirty="0"/>
              <a:t>So what? test</a:t>
            </a:r>
          </a:p>
        </p:txBody>
      </p:sp>
      <p:sp>
        <p:nvSpPr>
          <p:cNvPr id="5" name="Content Placeholder 4"/>
          <p:cNvSpPr>
            <a:spLocks noGrp="1"/>
          </p:cNvSpPr>
          <p:nvPr>
            <p:ph idx="11"/>
          </p:nvPr>
        </p:nvSpPr>
        <p:spPr>
          <a:xfrm>
            <a:off x="609600" y="1638301"/>
            <a:ext cx="9772649" cy="4676774"/>
          </a:xfrm>
          <a:effectLst/>
        </p:spPr>
        <p:txBody>
          <a:bodyPr/>
          <a:lstStyle/>
          <a:p>
            <a:r>
              <a:rPr lang="en-GB" sz="3200" dirty="0"/>
              <a:t>An alternative to the STAR technique is the ‘So what?’ test:</a:t>
            </a:r>
          </a:p>
          <a:p>
            <a:pPr lvl="1"/>
            <a:r>
              <a:rPr lang="en-GB" sz="2800" dirty="0"/>
              <a:t>“At the weekends I play football and I am the captain of my local team” </a:t>
            </a:r>
          </a:p>
          <a:p>
            <a:pPr lvl="1"/>
            <a:r>
              <a:rPr lang="en-GB" sz="2800" dirty="0"/>
              <a:t>“This has enabled me to develop skills in coaching, leadership and communication.”</a:t>
            </a:r>
          </a:p>
          <a:p>
            <a:pPr lvl="1"/>
            <a:r>
              <a:rPr lang="en-GB" sz="2800" dirty="0"/>
              <a:t>“All of the skills will be useful as an undergraduate student, and I am keen to continue playing football at university.”</a:t>
            </a:r>
          </a:p>
          <a:p>
            <a:endParaRPr lang="en-GB" dirty="0"/>
          </a:p>
        </p:txBody>
      </p:sp>
      <p:sp>
        <p:nvSpPr>
          <p:cNvPr id="4" name="Rectangle 3">
            <a:extLst>
              <a:ext uri="{FF2B5EF4-FFF2-40B4-BE49-F238E27FC236}">
                <a16:creationId xmlns="" xmlns:a16="http://schemas.microsoft.com/office/drawing/2014/main" id="{3852007A-7AAE-4DD7-B72D-8396732B7358}"/>
              </a:ext>
            </a:extLst>
          </p:cNvPr>
          <p:cNvSpPr/>
          <p:nvPr/>
        </p:nvSpPr>
        <p:spPr>
          <a:xfrm>
            <a:off x="10382249" y="2979450"/>
            <a:ext cx="1545615" cy="523220"/>
          </a:xfrm>
          <a:prstGeom prst="rect">
            <a:avLst/>
          </a:prstGeom>
          <a:noFill/>
        </p:spPr>
        <p:txBody>
          <a:bodyPr wrap="none" lIns="91440" tIns="45720" rIns="91440" bIns="45720">
            <a:spAutoFit/>
          </a:bodyPr>
          <a:lstStyle/>
          <a:p>
            <a:pPr algn="ctr"/>
            <a:r>
              <a:rPr lang="en-US" sz="2800" b="0" cap="none" spc="0" dirty="0">
                <a:ln w="0"/>
                <a:solidFill>
                  <a:schemeClr val="accent1"/>
                </a:solidFill>
                <a:effectLst>
                  <a:outerShdw blurRad="38100" dist="25400" dir="5400000" algn="ctr" rotWithShape="0">
                    <a:srgbClr val="6E747A">
                      <a:alpha val="43000"/>
                    </a:srgbClr>
                  </a:outerShdw>
                </a:effectLst>
              </a:rPr>
              <a:t>So what?</a:t>
            </a:r>
          </a:p>
        </p:txBody>
      </p:sp>
      <p:sp>
        <p:nvSpPr>
          <p:cNvPr id="7" name="Rectangle 6">
            <a:extLst>
              <a:ext uri="{FF2B5EF4-FFF2-40B4-BE49-F238E27FC236}">
                <a16:creationId xmlns="" xmlns:a16="http://schemas.microsoft.com/office/drawing/2014/main" id="{05EDC86A-DA46-4EE4-BC42-49F7432F99DE}"/>
              </a:ext>
            </a:extLst>
          </p:cNvPr>
          <p:cNvSpPr/>
          <p:nvPr/>
        </p:nvSpPr>
        <p:spPr>
          <a:xfrm>
            <a:off x="10382249" y="3976688"/>
            <a:ext cx="1545615" cy="523220"/>
          </a:xfrm>
          <a:prstGeom prst="rect">
            <a:avLst/>
          </a:prstGeom>
          <a:noFill/>
        </p:spPr>
        <p:txBody>
          <a:bodyPr wrap="none" lIns="91440" tIns="45720" rIns="91440" bIns="45720">
            <a:spAutoFit/>
          </a:bodyPr>
          <a:lstStyle/>
          <a:p>
            <a:pPr algn="ctr"/>
            <a:r>
              <a:rPr lang="en-US" sz="2800" b="0" cap="none" spc="0" dirty="0">
                <a:ln w="0"/>
                <a:solidFill>
                  <a:schemeClr val="accent1"/>
                </a:solidFill>
                <a:effectLst>
                  <a:outerShdw blurRad="38100" dist="25400" dir="5400000" algn="ctr" rotWithShape="0">
                    <a:srgbClr val="6E747A">
                      <a:alpha val="43000"/>
                    </a:srgbClr>
                  </a:outerShdw>
                </a:effectLst>
              </a:rPr>
              <a:t>So what?</a:t>
            </a:r>
          </a:p>
        </p:txBody>
      </p:sp>
    </p:spTree>
    <p:extLst>
      <p:ext uri="{BB962C8B-B14F-4D97-AF65-F5344CB8AC3E}">
        <p14:creationId xmlns:p14="http://schemas.microsoft.com/office/powerpoint/2010/main" val="1383420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fade">
                                      <p:cBhvr>
                                        <p:cTn id="3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4"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UCAS personal statement rules</a:t>
            </a:r>
          </a:p>
        </p:txBody>
      </p:sp>
      <p:sp>
        <p:nvSpPr>
          <p:cNvPr id="10" name="Text Placeholder 9"/>
          <p:cNvSpPr>
            <a:spLocks noGrp="1"/>
          </p:cNvSpPr>
          <p:nvPr>
            <p:ph type="body" idx="1"/>
          </p:nvPr>
        </p:nvSpPr>
        <p:spPr>
          <a:xfrm>
            <a:off x="749301" y="1433513"/>
            <a:ext cx="4765452" cy="639762"/>
          </a:xfrm>
        </p:spPr>
        <p:txBody>
          <a:bodyPr anchor="ctr"/>
          <a:lstStyle/>
          <a:p>
            <a:pPr algn="ctr"/>
            <a:r>
              <a:rPr lang="en-GB" b="0" dirty="0"/>
              <a:t>Character / line limit</a:t>
            </a:r>
          </a:p>
        </p:txBody>
      </p:sp>
      <p:sp>
        <p:nvSpPr>
          <p:cNvPr id="11" name="Content Placeholder 10"/>
          <p:cNvSpPr>
            <a:spLocks noGrp="1"/>
          </p:cNvSpPr>
          <p:nvPr>
            <p:ph sz="half" idx="2"/>
          </p:nvPr>
        </p:nvSpPr>
        <p:spPr>
          <a:xfrm>
            <a:off x="609600" y="2073275"/>
            <a:ext cx="5068185" cy="4505325"/>
          </a:xfrm>
          <a:prstGeom prst="roundRect">
            <a:avLst>
              <a:gd name="adj" fmla="val 6703"/>
            </a:avLst>
          </a:prstGeom>
        </p:spPr>
        <p:style>
          <a:lnRef idx="2">
            <a:schemeClr val="accent1"/>
          </a:lnRef>
          <a:fillRef idx="1">
            <a:schemeClr val="lt1"/>
          </a:fillRef>
          <a:effectRef idx="0">
            <a:schemeClr val="accent1"/>
          </a:effectRef>
          <a:fontRef idx="minor">
            <a:schemeClr val="dk1"/>
          </a:fontRef>
        </p:style>
        <p:txBody>
          <a:bodyPr/>
          <a:lstStyle/>
          <a:p>
            <a:pPr marL="285750" indent="-285750"/>
            <a:r>
              <a:rPr lang="en-GB" sz="2000" dirty="0"/>
              <a:t>UCAS has a limit of 4000 characters and 47 lines. </a:t>
            </a:r>
          </a:p>
          <a:p>
            <a:pPr marL="285750" indent="-285750"/>
            <a:r>
              <a:rPr lang="en-GB" sz="2000" dirty="0"/>
              <a:t>The character limit includes apostrophes, spaces and other special characters.</a:t>
            </a:r>
          </a:p>
          <a:p>
            <a:pPr marL="285750" indent="-285750"/>
            <a:r>
              <a:rPr lang="en-GB" sz="2000" dirty="0"/>
              <a:t>The line limit includes blank paragraphs.</a:t>
            </a:r>
          </a:p>
          <a:p>
            <a:pPr marL="285750" indent="-285750"/>
            <a:r>
              <a:rPr lang="en-GB" sz="2000" dirty="0"/>
              <a:t>Anything over this limit is lost.</a:t>
            </a:r>
          </a:p>
          <a:p>
            <a:pPr marL="285750" indent="-285750"/>
            <a:r>
              <a:rPr lang="en-GB" sz="2000" dirty="0"/>
              <a:t>It is possible to write a great personal statement within these limits- it is good practice for university and eliminates waffle.</a:t>
            </a:r>
          </a:p>
        </p:txBody>
      </p:sp>
      <p:sp>
        <p:nvSpPr>
          <p:cNvPr id="12" name="Text Placeholder 11"/>
          <p:cNvSpPr>
            <a:spLocks noGrp="1"/>
          </p:cNvSpPr>
          <p:nvPr>
            <p:ph type="body" sz="quarter" idx="3"/>
          </p:nvPr>
        </p:nvSpPr>
        <p:spPr>
          <a:xfrm>
            <a:off x="6677248" y="1433513"/>
            <a:ext cx="4726240" cy="639762"/>
          </a:xfrm>
        </p:spPr>
        <p:txBody>
          <a:bodyPr anchor="ctr"/>
          <a:lstStyle/>
          <a:p>
            <a:pPr algn="ctr"/>
            <a:r>
              <a:rPr lang="en-GB" b="0" dirty="0"/>
              <a:t>Plagiarism</a:t>
            </a:r>
          </a:p>
        </p:txBody>
      </p:sp>
      <p:sp>
        <p:nvSpPr>
          <p:cNvPr id="13" name="Content Placeholder 12"/>
          <p:cNvSpPr>
            <a:spLocks noGrp="1"/>
          </p:cNvSpPr>
          <p:nvPr>
            <p:ph sz="quarter" idx="4"/>
          </p:nvPr>
        </p:nvSpPr>
        <p:spPr>
          <a:xfrm>
            <a:off x="6514214" y="2073275"/>
            <a:ext cx="5068185" cy="4505324"/>
          </a:xfrm>
          <a:prstGeom prst="roundRect">
            <a:avLst>
              <a:gd name="adj" fmla="val 5096"/>
            </a:avLst>
          </a:prstGeom>
        </p:spPr>
        <p:style>
          <a:lnRef idx="2">
            <a:schemeClr val="accent1"/>
          </a:lnRef>
          <a:fillRef idx="1">
            <a:schemeClr val="lt1"/>
          </a:fillRef>
          <a:effectRef idx="0">
            <a:schemeClr val="accent1"/>
          </a:effectRef>
          <a:fontRef idx="minor">
            <a:schemeClr val="dk1"/>
          </a:fontRef>
        </p:style>
        <p:txBody>
          <a:bodyPr vert="horz" lIns="0" tIns="0" rIns="0" bIns="0" rtlCol="0">
            <a:noAutofit/>
          </a:bodyPr>
          <a:lstStyle/>
          <a:p>
            <a:pPr marL="285750" indent="-285750"/>
            <a:r>
              <a:rPr lang="en-GB" sz="2000" dirty="0"/>
              <a:t>UCAS is very strict on plagiarism. They use software to make sure your personal statement is unique and cannot be found anywhere else. Your personal statement is supposed to be personal- i.e. about you!</a:t>
            </a:r>
          </a:p>
          <a:p>
            <a:pPr marL="285750" indent="-285750"/>
            <a:r>
              <a:rPr lang="en-GB" sz="2000" dirty="0"/>
              <a:t>If plagiarism is detected, this information is passed to universities.</a:t>
            </a:r>
          </a:p>
          <a:p>
            <a:pPr marL="285750" indent="-285750"/>
            <a:r>
              <a:rPr lang="en-GB" sz="2000" dirty="0"/>
              <a:t>In 2007, plagiarism detectors found 234 personal statements for medicine contained a story about a dramatic incident involving "burning a hole in pyjamas at age eight“. This was because the applicants had all used the same online example statement.</a:t>
            </a:r>
          </a:p>
        </p:txBody>
      </p:sp>
    </p:spTree>
    <p:extLst>
      <p:ext uri="{BB962C8B-B14F-4D97-AF65-F5344CB8AC3E}">
        <p14:creationId xmlns:p14="http://schemas.microsoft.com/office/powerpoint/2010/main" val="4018148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bg/>
                                          </p:spTgt>
                                        </p:tgtEl>
                                        <p:attrNameLst>
                                          <p:attrName>style.visibility</p:attrName>
                                        </p:attrNameLst>
                                      </p:cBhvr>
                                      <p:to>
                                        <p:strVal val="visible"/>
                                      </p:to>
                                    </p:set>
                                    <p:animEffect transition="in" filter="fade">
                                      <p:cBhvr>
                                        <p:cTn id="10" dur="500"/>
                                        <p:tgtEl>
                                          <p:spTgt spid="11">
                                            <p:bg/>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fade">
                                      <p:cBhvr>
                                        <p:cTn id="15" dur="500"/>
                                        <p:tgtEl>
                                          <p:spTgt spid="11">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xEl>
                                              <p:pRg st="1" end="1"/>
                                            </p:txEl>
                                          </p:spTgt>
                                        </p:tgtEl>
                                        <p:attrNameLst>
                                          <p:attrName>style.visibility</p:attrName>
                                        </p:attrNameLst>
                                      </p:cBhvr>
                                      <p:to>
                                        <p:strVal val="visible"/>
                                      </p:to>
                                    </p:set>
                                    <p:animEffect transition="in" filter="fade">
                                      <p:cBhvr>
                                        <p:cTn id="20" dur="500"/>
                                        <p:tgtEl>
                                          <p:spTgt spid="11">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xEl>
                                              <p:pRg st="2" end="2"/>
                                            </p:txEl>
                                          </p:spTgt>
                                        </p:tgtEl>
                                        <p:attrNameLst>
                                          <p:attrName>style.visibility</p:attrName>
                                        </p:attrNameLst>
                                      </p:cBhvr>
                                      <p:to>
                                        <p:strVal val="visible"/>
                                      </p:to>
                                    </p:set>
                                    <p:animEffect transition="in" filter="fade">
                                      <p:cBhvr>
                                        <p:cTn id="25" dur="500"/>
                                        <p:tgtEl>
                                          <p:spTgt spid="11">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1">
                                            <p:txEl>
                                              <p:pRg st="3" end="3"/>
                                            </p:txEl>
                                          </p:spTgt>
                                        </p:tgtEl>
                                        <p:attrNameLst>
                                          <p:attrName>style.visibility</p:attrName>
                                        </p:attrNameLst>
                                      </p:cBhvr>
                                      <p:to>
                                        <p:strVal val="visible"/>
                                      </p:to>
                                    </p:set>
                                    <p:animEffect transition="in" filter="fade">
                                      <p:cBhvr>
                                        <p:cTn id="30" dur="500"/>
                                        <p:tgtEl>
                                          <p:spTgt spid="11">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1">
                                            <p:txEl>
                                              <p:pRg st="4" end="4"/>
                                            </p:txEl>
                                          </p:spTgt>
                                        </p:tgtEl>
                                        <p:attrNameLst>
                                          <p:attrName>style.visibility</p:attrName>
                                        </p:attrNameLst>
                                      </p:cBhvr>
                                      <p:to>
                                        <p:strVal val="visible"/>
                                      </p:to>
                                    </p:set>
                                    <p:animEffect transition="in" filter="fade">
                                      <p:cBhvr>
                                        <p:cTn id="35" dur="500"/>
                                        <p:tgtEl>
                                          <p:spTgt spid="11">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2">
                                            <p:txEl>
                                              <p:pRg st="0" end="0"/>
                                            </p:txEl>
                                          </p:spTgt>
                                        </p:tgtEl>
                                        <p:attrNameLst>
                                          <p:attrName>style.visibility</p:attrName>
                                        </p:attrNameLst>
                                      </p:cBhvr>
                                      <p:to>
                                        <p:strVal val="visible"/>
                                      </p:to>
                                    </p:set>
                                    <p:animEffect transition="in" filter="fade">
                                      <p:cBhvr>
                                        <p:cTn id="40" dur="500"/>
                                        <p:tgtEl>
                                          <p:spTgt spid="12">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3">
                                            <p:bg/>
                                          </p:spTgt>
                                        </p:tgtEl>
                                        <p:attrNameLst>
                                          <p:attrName>style.visibility</p:attrName>
                                        </p:attrNameLst>
                                      </p:cBhvr>
                                      <p:to>
                                        <p:strVal val="visible"/>
                                      </p:to>
                                    </p:set>
                                    <p:animEffect transition="in" filter="fade">
                                      <p:cBhvr>
                                        <p:cTn id="43" dur="500"/>
                                        <p:tgtEl>
                                          <p:spTgt spid="13">
                                            <p:bg/>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3">
                                            <p:txEl>
                                              <p:pRg st="0" end="0"/>
                                            </p:txEl>
                                          </p:spTgt>
                                        </p:tgtEl>
                                        <p:attrNameLst>
                                          <p:attrName>style.visibility</p:attrName>
                                        </p:attrNameLst>
                                      </p:cBhvr>
                                      <p:to>
                                        <p:strVal val="visible"/>
                                      </p:to>
                                    </p:set>
                                    <p:animEffect transition="in" filter="fade">
                                      <p:cBhvr>
                                        <p:cTn id="48" dur="500"/>
                                        <p:tgtEl>
                                          <p:spTgt spid="13">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3">
                                            <p:txEl>
                                              <p:pRg st="1" end="1"/>
                                            </p:txEl>
                                          </p:spTgt>
                                        </p:tgtEl>
                                        <p:attrNameLst>
                                          <p:attrName>style.visibility</p:attrName>
                                        </p:attrNameLst>
                                      </p:cBhvr>
                                      <p:to>
                                        <p:strVal val="visible"/>
                                      </p:to>
                                    </p:set>
                                    <p:animEffect transition="in" filter="fade">
                                      <p:cBhvr>
                                        <p:cTn id="53" dur="500"/>
                                        <p:tgtEl>
                                          <p:spTgt spid="13">
                                            <p:txEl>
                                              <p:pRg st="1" end="1"/>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3">
                                            <p:txEl>
                                              <p:pRg st="2" end="2"/>
                                            </p:txEl>
                                          </p:spTgt>
                                        </p:tgtEl>
                                        <p:attrNameLst>
                                          <p:attrName>style.visibility</p:attrName>
                                        </p:attrNameLst>
                                      </p:cBhvr>
                                      <p:to>
                                        <p:strVal val="visible"/>
                                      </p:to>
                                    </p:set>
                                    <p:animEffect transition="in" filter="fade">
                                      <p:cBhvr>
                                        <p:cTn id="58"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11" grpId="0" build="p" animBg="1"/>
      <p:bldP spid="12" grpId="0" build="p"/>
      <p:bldP spid="1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7321" y="430696"/>
            <a:ext cx="7442740" cy="922130"/>
          </a:xfrm>
        </p:spPr>
        <p:txBody>
          <a:bodyPr/>
          <a:lstStyle/>
          <a:p>
            <a:pPr>
              <a:spcBef>
                <a:spcPts val="600"/>
              </a:spcBef>
            </a:pPr>
            <a:r>
              <a:rPr lang="en-GB" sz="2400" dirty="0"/>
              <a:t>Tips for checking your personal statement:</a:t>
            </a:r>
          </a:p>
        </p:txBody>
      </p:sp>
      <p:sp>
        <p:nvSpPr>
          <p:cNvPr id="11" name="Content Placeholder 10"/>
          <p:cNvSpPr>
            <a:spLocks noGrp="1"/>
          </p:cNvSpPr>
          <p:nvPr>
            <p:ph idx="1"/>
          </p:nvPr>
        </p:nvSpPr>
        <p:spPr>
          <a:xfrm>
            <a:off x="627321" y="1531735"/>
            <a:ext cx="4933507" cy="4969114"/>
          </a:xfrm>
          <a:prstGeom prst="roundRect">
            <a:avLst>
              <a:gd name="adj" fmla="val 3228"/>
            </a:avLst>
          </a:prstGeom>
          <a:ln>
            <a:noFill/>
          </a:ln>
        </p:spPr>
        <p:style>
          <a:lnRef idx="2">
            <a:schemeClr val="accent1"/>
          </a:lnRef>
          <a:fillRef idx="1">
            <a:schemeClr val="lt1"/>
          </a:fillRef>
          <a:effectRef idx="0">
            <a:schemeClr val="accent1"/>
          </a:effectRef>
          <a:fontRef idx="minor">
            <a:schemeClr val="dk1"/>
          </a:fontRef>
        </p:style>
        <p:txBody>
          <a:bodyPr vert="horz" wrap="square" lIns="90000" tIns="90000" rIns="90000" bIns="90000" rtlCol="0">
            <a:spAutoFit/>
          </a:bodyPr>
          <a:lstStyle/>
          <a:p>
            <a:pPr marL="265113" indent="-265113" defTabSz="914400">
              <a:spcBef>
                <a:spcPts val="600"/>
              </a:spcBef>
              <a:buFont typeface="Arial" panose="020B0604020202020204" pitchFamily="34" charset="0"/>
              <a:buChar char="•"/>
            </a:pPr>
            <a:r>
              <a:rPr lang="en-GB" dirty="0"/>
              <a:t>Try reading it aloud</a:t>
            </a:r>
          </a:p>
          <a:p>
            <a:pPr marL="265113" indent="-265113" defTabSz="914400">
              <a:spcBef>
                <a:spcPts val="600"/>
              </a:spcBef>
              <a:buFont typeface="Arial" panose="020B0604020202020204" pitchFamily="34" charset="0"/>
              <a:buChar char="•"/>
            </a:pPr>
            <a:r>
              <a:rPr lang="en-GB" dirty="0"/>
              <a:t>Utilise teachers / friends / family members</a:t>
            </a:r>
          </a:p>
          <a:p>
            <a:pPr marL="265113" indent="-265113" defTabSz="914400">
              <a:spcBef>
                <a:spcPts val="600"/>
              </a:spcBef>
              <a:buFont typeface="Arial" panose="020B0604020202020204" pitchFamily="34" charset="0"/>
              <a:buChar char="•"/>
            </a:pPr>
            <a:r>
              <a:rPr lang="en-GB" dirty="0"/>
              <a:t>Use spellcheck… but don’t trust it completely! Avoid Americanisms and contractions.</a:t>
            </a:r>
          </a:p>
          <a:p>
            <a:pPr marL="265113" indent="-265113" defTabSz="914400">
              <a:spcBef>
                <a:spcPts val="600"/>
              </a:spcBef>
              <a:buFont typeface="Arial" panose="020B0604020202020204" pitchFamily="34" charset="0"/>
              <a:buChar char="•"/>
            </a:pPr>
            <a:r>
              <a:rPr lang="en-GB" dirty="0"/>
              <a:t>Make sure you check names, dates and technical language.</a:t>
            </a:r>
          </a:p>
          <a:p>
            <a:pPr marL="265113" indent="-265113" defTabSz="914400">
              <a:spcBef>
                <a:spcPts val="600"/>
              </a:spcBef>
              <a:buFont typeface="Arial" panose="020B0604020202020204" pitchFamily="34" charset="0"/>
              <a:buChar char="•"/>
            </a:pPr>
            <a:r>
              <a:rPr lang="en-GB" dirty="0"/>
              <a:t>Keep checking even when you are sick of it! You will thank yourself when you get your dream university place.</a:t>
            </a:r>
          </a:p>
        </p:txBody>
      </p:sp>
      <p:sp>
        <p:nvSpPr>
          <p:cNvPr id="13" name="TextBox 12"/>
          <p:cNvSpPr txBox="1"/>
          <p:nvPr/>
        </p:nvSpPr>
        <p:spPr>
          <a:xfrm>
            <a:off x="6086756" y="5437831"/>
            <a:ext cx="5476881" cy="830997"/>
          </a:xfrm>
          <a:prstGeom prst="rect">
            <a:avLst/>
          </a:prstGeom>
          <a:solidFill>
            <a:srgbClr val="EB641E"/>
          </a:solidFill>
        </p:spPr>
        <p:txBody>
          <a:bodyPr wrap="square" rtlCol="0">
            <a:spAutoFit/>
          </a:bodyPr>
          <a:lstStyle/>
          <a:p>
            <a:pPr algn="ctr"/>
            <a:r>
              <a:rPr lang="en-GB" sz="2400" dirty="0">
                <a:solidFill>
                  <a:schemeClr val="bg1"/>
                </a:solidFill>
              </a:rPr>
              <a:t>Your spelling, grammar and punctuation need to be perfect! </a:t>
            </a:r>
          </a:p>
        </p:txBody>
      </p:sp>
      <p:pic>
        <p:nvPicPr>
          <p:cNvPr id="1028" name="Picture 4" descr="Person Marking Check on Opened Boo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6756" y="1704989"/>
            <a:ext cx="5476881" cy="3651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3192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bg/>
                                          </p:spTgt>
                                        </p:tgtEl>
                                        <p:attrNameLst>
                                          <p:attrName>style.visibility</p:attrName>
                                        </p:attrNameLst>
                                      </p:cBhvr>
                                      <p:to>
                                        <p:strVal val="visible"/>
                                      </p:to>
                                    </p:set>
                                    <p:animEffect transition="in" filter="fade">
                                      <p:cBhvr>
                                        <p:cTn id="7" dur="500"/>
                                        <p:tgtEl>
                                          <p:spTgt spid="11">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xEl>
                                              <p:pRg st="1" end="1"/>
                                            </p:txEl>
                                          </p:spTgt>
                                        </p:tgtEl>
                                        <p:attrNameLst>
                                          <p:attrName>style.visibility</p:attrName>
                                        </p:attrNameLst>
                                      </p:cBhvr>
                                      <p:to>
                                        <p:strVal val="visible"/>
                                      </p:to>
                                    </p:set>
                                    <p:animEffect transition="in" filter="fade">
                                      <p:cBhvr>
                                        <p:cTn id="17" dur="500"/>
                                        <p:tgtEl>
                                          <p:spTgt spid="1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xEl>
                                              <p:pRg st="2" end="2"/>
                                            </p:txEl>
                                          </p:spTgt>
                                        </p:tgtEl>
                                        <p:attrNameLst>
                                          <p:attrName>style.visibility</p:attrName>
                                        </p:attrNameLst>
                                      </p:cBhvr>
                                      <p:to>
                                        <p:strVal val="visible"/>
                                      </p:to>
                                    </p:set>
                                    <p:animEffect transition="in" filter="fade">
                                      <p:cBhvr>
                                        <p:cTn id="22" dur="500"/>
                                        <p:tgtEl>
                                          <p:spTgt spid="1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xEl>
                                              <p:pRg st="3" end="3"/>
                                            </p:txEl>
                                          </p:spTgt>
                                        </p:tgtEl>
                                        <p:attrNameLst>
                                          <p:attrName>style.visibility</p:attrName>
                                        </p:attrNameLst>
                                      </p:cBhvr>
                                      <p:to>
                                        <p:strVal val="visible"/>
                                      </p:to>
                                    </p:set>
                                    <p:animEffect transition="in" filter="fade">
                                      <p:cBhvr>
                                        <p:cTn id="27" dur="500"/>
                                        <p:tgtEl>
                                          <p:spTgt spid="11">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xEl>
                                              <p:pRg st="4" end="4"/>
                                            </p:txEl>
                                          </p:spTgt>
                                        </p:tgtEl>
                                        <p:attrNameLst>
                                          <p:attrName>style.visibility</p:attrName>
                                        </p:attrNameLst>
                                      </p:cBhvr>
                                      <p:to>
                                        <p:strVal val="visible"/>
                                      </p:to>
                                    </p:set>
                                    <p:animEffect transition="in" filter="fade">
                                      <p:cBhvr>
                                        <p:cTn id="32" dur="500"/>
                                        <p:tgtEl>
                                          <p:spTgt spid="11">
                                            <p:txEl>
                                              <p:pRg st="4" end="4"/>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animBg="1"/>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400" dirty="0"/>
              <a:t>Top tips from Royal Holloway Admissions Specialists</a:t>
            </a:r>
          </a:p>
        </p:txBody>
      </p:sp>
      <p:sp>
        <p:nvSpPr>
          <p:cNvPr id="8" name="Round Diagonal Corner Rectangle 7"/>
          <p:cNvSpPr/>
          <p:nvPr/>
        </p:nvSpPr>
        <p:spPr>
          <a:xfrm flipH="1">
            <a:off x="4602000" y="2819360"/>
            <a:ext cx="2988000" cy="3569844"/>
          </a:xfrm>
          <a:prstGeom prst="round2DiagRect">
            <a:avLst/>
          </a:prstGeom>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spcBef>
                <a:spcPts val="400"/>
              </a:spcBef>
            </a:pPr>
            <a:r>
              <a:rPr lang="en-GB" dirty="0"/>
              <a:t>"In personal statements we look for </a:t>
            </a:r>
            <a:r>
              <a:rPr lang="en-GB" b="1" dirty="0"/>
              <a:t>potential</a:t>
            </a:r>
            <a:r>
              <a:rPr lang="en-GB" dirty="0"/>
              <a:t>, and </a:t>
            </a:r>
            <a:r>
              <a:rPr lang="en-GB" b="1" dirty="0"/>
              <a:t>enthusiasm for the subject</a:t>
            </a:r>
            <a:r>
              <a:rPr lang="en-GB" dirty="0"/>
              <a:t> ranks high in our decisions on whether to make a student an offer." </a:t>
            </a:r>
          </a:p>
          <a:p>
            <a:pPr algn="ctr"/>
            <a:endParaRPr lang="en-GB" dirty="0"/>
          </a:p>
        </p:txBody>
      </p:sp>
      <p:sp>
        <p:nvSpPr>
          <p:cNvPr id="9" name="Round Diagonal Corner Rectangle 8"/>
          <p:cNvSpPr/>
          <p:nvPr/>
        </p:nvSpPr>
        <p:spPr>
          <a:xfrm flipH="1">
            <a:off x="609600" y="1644078"/>
            <a:ext cx="2988000" cy="3569844"/>
          </a:xfrm>
          <a:prstGeom prst="round2DiagRect">
            <a:avLst/>
          </a:prstGeom>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spcBef>
                <a:spcPts val="400"/>
              </a:spcBef>
            </a:pPr>
            <a:r>
              <a:rPr lang="en-GB" sz="1700" dirty="0"/>
              <a:t>"It's not what you've done, it's how relevant you can make it. So, don't just tell me that you were captain of the school rugby team; explain </a:t>
            </a:r>
            <a:r>
              <a:rPr lang="en-GB" sz="1700" b="1" dirty="0"/>
              <a:t>how </a:t>
            </a:r>
            <a:r>
              <a:rPr lang="en-GB" sz="1700" dirty="0"/>
              <a:t>this activity has given you the leadership skills and drive to study here for three years." </a:t>
            </a:r>
          </a:p>
        </p:txBody>
      </p:sp>
      <p:sp>
        <p:nvSpPr>
          <p:cNvPr id="10" name="Round Diagonal Corner Rectangle 9"/>
          <p:cNvSpPr/>
          <p:nvPr/>
        </p:nvSpPr>
        <p:spPr>
          <a:xfrm flipH="1">
            <a:off x="8594402" y="1644078"/>
            <a:ext cx="2988000" cy="3569844"/>
          </a:xfrm>
          <a:prstGeom prst="round2DiagRect">
            <a:avLst/>
          </a:prstGeom>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tIns="252000" rtlCol="0" anchor="ctr"/>
          <a:lstStyle/>
          <a:p>
            <a:pPr>
              <a:spcBef>
                <a:spcPts val="400"/>
              </a:spcBef>
            </a:pPr>
            <a:r>
              <a:rPr lang="en-GB" sz="1650" dirty="0"/>
              <a:t>"I always look for something that throws light on applicants as </a:t>
            </a:r>
            <a:r>
              <a:rPr lang="en-GB" sz="1650" b="1" dirty="0"/>
              <a:t>individuals</a:t>
            </a:r>
            <a:r>
              <a:rPr lang="en-GB" sz="1650" dirty="0"/>
              <a:t>, who have thought about why they want to study a subject and what they hope to get out of it. Anything that looks like it has been dictated or copied, wholly or in part, is an instant turn-off."</a:t>
            </a:r>
          </a:p>
          <a:p>
            <a:pPr algn="ctr"/>
            <a:endParaRPr lang="en-GB" dirty="0"/>
          </a:p>
        </p:txBody>
      </p:sp>
    </p:spTree>
    <p:extLst>
      <p:ext uri="{BB962C8B-B14F-4D97-AF65-F5344CB8AC3E}">
        <p14:creationId xmlns:p14="http://schemas.microsoft.com/office/powerpoint/2010/main" val="2093236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ED6708"/>
        </a:solidFill>
        <a:effectLst/>
      </p:bgPr>
    </p:bg>
    <p:spTree>
      <p:nvGrpSpPr>
        <p:cNvPr id="1" name=""/>
        <p:cNvGrpSpPr/>
        <p:nvPr/>
      </p:nvGrpSpPr>
      <p:grpSpPr>
        <a:xfrm>
          <a:off x="0" y="0"/>
          <a:ext cx="0" cy="0"/>
          <a:chOff x="0" y="0"/>
          <a:chExt cx="0" cy="0"/>
        </a:xfrm>
      </p:grpSpPr>
      <p:sp>
        <p:nvSpPr>
          <p:cNvPr id="3" name="Rounded Rectangle 2"/>
          <p:cNvSpPr/>
          <p:nvPr/>
        </p:nvSpPr>
        <p:spPr>
          <a:xfrm>
            <a:off x="875899" y="2435192"/>
            <a:ext cx="10116151" cy="1617044"/>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4800" dirty="0" smtClean="0">
                <a:solidFill>
                  <a:prstClr val="white"/>
                </a:solidFill>
              </a:rPr>
              <a:t>Teacher Reference</a:t>
            </a:r>
            <a:endParaRPr lang="en-GB" sz="4800" dirty="0">
              <a:solidFill>
                <a:prstClr val="white"/>
              </a:solidFill>
            </a:endParaRPr>
          </a:p>
        </p:txBody>
      </p:sp>
    </p:spTree>
    <p:extLst>
      <p:ext uri="{BB962C8B-B14F-4D97-AF65-F5344CB8AC3E}">
        <p14:creationId xmlns:p14="http://schemas.microsoft.com/office/powerpoint/2010/main" val="1476816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UCAS process</a:t>
            </a:r>
          </a:p>
        </p:txBody>
      </p:sp>
      <p:graphicFrame>
        <p:nvGraphicFramePr>
          <p:cNvPr id="7" name="Content Placeholder 4"/>
          <p:cNvGraphicFramePr>
            <a:graphicFrameLocks/>
          </p:cNvGraphicFramePr>
          <p:nvPr>
            <p:extLst>
              <p:ext uri="{D42A27DB-BD31-4B8C-83A1-F6EECF244321}">
                <p14:modId xmlns:p14="http://schemas.microsoft.com/office/powerpoint/2010/main" val="668488392"/>
              </p:ext>
            </p:extLst>
          </p:nvPr>
        </p:nvGraphicFramePr>
        <p:xfrm>
          <a:off x="696000" y="1529204"/>
          <a:ext cx="10800000" cy="4860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48502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609599" y="1771375"/>
            <a:ext cx="5904411" cy="4363278"/>
          </a:xfrm>
        </p:spPr>
        <p:txBody>
          <a:bodyPr>
            <a:normAutofit/>
          </a:bodyPr>
          <a:lstStyle/>
          <a:p>
            <a:pPr>
              <a:spcBef>
                <a:spcPts val="600"/>
              </a:spcBef>
              <a:spcAft>
                <a:spcPts val="600"/>
              </a:spcAft>
            </a:pPr>
            <a:r>
              <a:rPr lang="en-GB" dirty="0"/>
              <a:t>Speak to your personal tutor regularly, either in designated ‘Tutor Time’ or in a one-to-one meeting.</a:t>
            </a:r>
          </a:p>
          <a:p>
            <a:pPr>
              <a:spcBef>
                <a:spcPts val="600"/>
              </a:spcBef>
              <a:spcAft>
                <a:spcPts val="600"/>
              </a:spcAft>
            </a:pPr>
            <a:r>
              <a:rPr lang="en-GB" dirty="0"/>
              <a:t>Let them know:</a:t>
            </a:r>
          </a:p>
          <a:p>
            <a:pPr marL="627063" lvl="5" indent="-357188">
              <a:spcBef>
                <a:spcPts val="0"/>
              </a:spcBef>
              <a:buFont typeface="Wingdings" panose="05000000000000000000" pitchFamily="2" charset="2"/>
              <a:buChar char="§"/>
            </a:pPr>
            <a:r>
              <a:rPr lang="en-GB" sz="2400" dirty="0"/>
              <a:t>how you’re getting on</a:t>
            </a:r>
          </a:p>
          <a:p>
            <a:pPr marL="627063" lvl="5" indent="-357188">
              <a:spcBef>
                <a:spcPts val="0"/>
              </a:spcBef>
              <a:buFont typeface="Wingdings" panose="05000000000000000000" pitchFamily="2" charset="2"/>
              <a:buChar char="§"/>
            </a:pPr>
            <a:r>
              <a:rPr lang="en-GB" sz="2400" dirty="0"/>
              <a:t>what extracurricular activities you do</a:t>
            </a:r>
          </a:p>
          <a:p>
            <a:pPr marL="627063" lvl="5" indent="-357188">
              <a:spcBef>
                <a:spcPts val="0"/>
              </a:spcBef>
              <a:buFont typeface="Wingdings" panose="05000000000000000000" pitchFamily="2" charset="2"/>
              <a:buChar char="§"/>
            </a:pPr>
            <a:r>
              <a:rPr lang="en-GB" sz="2400" dirty="0"/>
              <a:t>why you want to go to university and what you want to study</a:t>
            </a:r>
          </a:p>
          <a:p>
            <a:pPr>
              <a:spcBef>
                <a:spcPts val="600"/>
              </a:spcBef>
              <a:spcAft>
                <a:spcPts val="600"/>
              </a:spcAft>
            </a:pPr>
            <a:r>
              <a:rPr lang="en-GB" dirty="0"/>
              <a:t>Your personal tutor will probably write your UCAS reference, which all of your chosen universities will see.</a:t>
            </a:r>
          </a:p>
        </p:txBody>
      </p:sp>
      <p:pic>
        <p:nvPicPr>
          <p:cNvPr id="5" name="Picture 4" descr="A person sitting on a chair&#10;&#10;Description automatically generated">
            <a:extLst>
              <a:ext uri="{FF2B5EF4-FFF2-40B4-BE49-F238E27FC236}">
                <a16:creationId xmlns="" xmlns:a16="http://schemas.microsoft.com/office/drawing/2014/main" id="{2F473D31-28B8-410D-90BD-FD0AE8E0354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1172" b="10605"/>
          <a:stretch/>
        </p:blipFill>
        <p:spPr>
          <a:xfrm>
            <a:off x="7102632" y="1678075"/>
            <a:ext cx="4360362" cy="4456578"/>
          </a:xfrm>
          <a:prstGeom prst="rect">
            <a:avLst/>
          </a:prstGeom>
          <a:noFill/>
        </p:spPr>
      </p:pic>
      <p:sp>
        <p:nvSpPr>
          <p:cNvPr id="2" name="Title 1"/>
          <p:cNvSpPr>
            <a:spLocks noGrp="1"/>
          </p:cNvSpPr>
          <p:nvPr>
            <p:ph type="title"/>
          </p:nvPr>
        </p:nvSpPr>
        <p:spPr>
          <a:xfrm>
            <a:off x="609601" y="437942"/>
            <a:ext cx="8728079" cy="881811"/>
          </a:xfrm>
        </p:spPr>
        <p:txBody>
          <a:bodyPr anchor="ctr">
            <a:normAutofit/>
          </a:bodyPr>
          <a:lstStyle/>
          <a:p>
            <a:r>
              <a:rPr lang="en-GB" dirty="0"/>
              <a:t>Personal tutor</a:t>
            </a:r>
          </a:p>
        </p:txBody>
      </p:sp>
      <p:sp>
        <p:nvSpPr>
          <p:cNvPr id="3" name="TextBox 2"/>
          <p:cNvSpPr txBox="1"/>
          <p:nvPr/>
        </p:nvSpPr>
        <p:spPr>
          <a:xfrm>
            <a:off x="1805354" y="1678075"/>
            <a:ext cx="8531050" cy="369332"/>
          </a:xfrm>
          <a:prstGeom prst="rect">
            <a:avLst/>
          </a:prstGeom>
          <a:noFill/>
        </p:spPr>
        <p:txBody>
          <a:bodyPr wrap="square" rtlCol="0">
            <a:spAutoFit/>
          </a:bodyPr>
          <a:lstStyle/>
          <a:p>
            <a:endParaRPr lang="en-GB" dirty="0"/>
          </a:p>
        </p:txBody>
      </p:sp>
    </p:spTree>
    <p:extLst>
      <p:ext uri="{BB962C8B-B14F-4D97-AF65-F5344CB8AC3E}">
        <p14:creationId xmlns:p14="http://schemas.microsoft.com/office/powerpoint/2010/main" val="3119832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xEl>
                                              <p:pRg st="3" end="3"/>
                                            </p:txEl>
                                          </p:spTgt>
                                        </p:tgtEl>
                                        <p:attrNameLst>
                                          <p:attrName>style.visibility</p:attrName>
                                        </p:attrNameLst>
                                      </p:cBhvr>
                                      <p:to>
                                        <p:strVal val="visible"/>
                                      </p:to>
                                    </p:set>
                                    <p:animEffect transition="in" filter="fade">
                                      <p:cBhvr>
                                        <p:cTn id="18" dur="500"/>
                                        <p:tgtEl>
                                          <p:spTgt spid="7">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animEffect transition="in" filter="fade">
                                      <p:cBhvr>
                                        <p:cTn id="21" dur="500"/>
                                        <p:tgtEl>
                                          <p:spTgt spid="7">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
                                            <p:txEl>
                                              <p:pRg st="5" end="5"/>
                                            </p:txEl>
                                          </p:spTgt>
                                        </p:tgtEl>
                                        <p:attrNameLst>
                                          <p:attrName>style.visibility</p:attrName>
                                        </p:attrNameLst>
                                      </p:cBhvr>
                                      <p:to>
                                        <p:strVal val="visible"/>
                                      </p:to>
                                    </p:set>
                                    <p:animEffect transition="in" filter="fade">
                                      <p:cBhvr>
                                        <p:cTn id="26"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defTabSz="449263"/>
            <a:r>
              <a:rPr lang="en-GB" dirty="0"/>
              <a:t>What goes into your UCAS reference?</a:t>
            </a:r>
          </a:p>
        </p:txBody>
      </p:sp>
      <p:graphicFrame>
        <p:nvGraphicFramePr>
          <p:cNvPr id="6" name="Diagram 5"/>
          <p:cNvGraphicFramePr/>
          <p:nvPr>
            <p:extLst>
              <p:ext uri="{D42A27DB-BD31-4B8C-83A1-F6EECF244321}">
                <p14:modId xmlns:p14="http://schemas.microsoft.com/office/powerpoint/2010/main" val="1358362940"/>
              </p:ext>
            </p:extLst>
          </p:nvPr>
        </p:nvGraphicFramePr>
        <p:xfrm>
          <a:off x="2481945" y="1222196"/>
          <a:ext cx="8534399" cy="53440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456978" y="1780931"/>
            <a:ext cx="2852279" cy="1477328"/>
          </a:xfrm>
          <a:prstGeom prst="rect">
            <a:avLst/>
          </a:prstGeom>
          <a:noFill/>
          <a:ln w="38100">
            <a:solidFill>
              <a:schemeClr val="accent1"/>
            </a:solidFill>
          </a:ln>
        </p:spPr>
        <p:txBody>
          <a:bodyPr wrap="square" rtlCol="0">
            <a:spAutoFit/>
          </a:bodyPr>
          <a:lstStyle/>
          <a:p>
            <a:pPr algn="ctr"/>
            <a:r>
              <a:rPr lang="en-GB" dirty="0"/>
              <a:t>You will not see the reference before it is sent off, but you can always request to see your tutor’s reference afterwards</a:t>
            </a:r>
          </a:p>
        </p:txBody>
      </p:sp>
    </p:spTree>
    <p:extLst>
      <p:ext uri="{BB962C8B-B14F-4D97-AF65-F5344CB8AC3E}">
        <p14:creationId xmlns:p14="http://schemas.microsoft.com/office/powerpoint/2010/main" val="248792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graphicEl>
                                              <a:dgm id="{C38277B3-0EC6-41F8-93FF-EB4807ECEBE6}"/>
                                            </p:graphicEl>
                                          </p:spTgt>
                                        </p:tgtEl>
                                        <p:attrNameLst>
                                          <p:attrName>style.visibility</p:attrName>
                                        </p:attrNameLst>
                                      </p:cBhvr>
                                      <p:to>
                                        <p:strVal val="visible"/>
                                      </p:to>
                                    </p:set>
                                    <p:animEffect transition="in" filter="fade">
                                      <p:cBhvr>
                                        <p:cTn id="7" dur="500"/>
                                        <p:tgtEl>
                                          <p:spTgt spid="6">
                                            <p:graphicEl>
                                              <a:dgm id="{C38277B3-0EC6-41F8-93FF-EB4807ECEBE6}"/>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graphicEl>
                                              <a:dgm id="{FE26B794-981A-4DFB-82E8-910C7C9583AA}"/>
                                            </p:graphicEl>
                                          </p:spTgt>
                                        </p:tgtEl>
                                        <p:attrNameLst>
                                          <p:attrName>style.visibility</p:attrName>
                                        </p:attrNameLst>
                                      </p:cBhvr>
                                      <p:to>
                                        <p:strVal val="visible"/>
                                      </p:to>
                                    </p:set>
                                    <p:animEffect transition="in" filter="fade">
                                      <p:cBhvr>
                                        <p:cTn id="12" dur="500"/>
                                        <p:tgtEl>
                                          <p:spTgt spid="6">
                                            <p:graphicEl>
                                              <a:dgm id="{FE26B794-981A-4DFB-82E8-910C7C9583AA}"/>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graphicEl>
                                              <a:dgm id="{F1AB2906-5803-466C-A369-A8418F9C41E7}"/>
                                            </p:graphicEl>
                                          </p:spTgt>
                                        </p:tgtEl>
                                        <p:attrNameLst>
                                          <p:attrName>style.visibility</p:attrName>
                                        </p:attrNameLst>
                                      </p:cBhvr>
                                      <p:to>
                                        <p:strVal val="visible"/>
                                      </p:to>
                                    </p:set>
                                    <p:animEffect transition="in" filter="fade">
                                      <p:cBhvr>
                                        <p:cTn id="17" dur="500"/>
                                        <p:tgtEl>
                                          <p:spTgt spid="6">
                                            <p:graphicEl>
                                              <a:dgm id="{F1AB2906-5803-466C-A369-A8418F9C41E7}"/>
                                            </p:graphic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graphicEl>
                                              <a:dgm id="{C1E6B4EA-0237-4F0C-BFA1-9DA5C2F3C3CD}"/>
                                            </p:graphicEl>
                                          </p:spTgt>
                                        </p:tgtEl>
                                        <p:attrNameLst>
                                          <p:attrName>style.visibility</p:attrName>
                                        </p:attrNameLst>
                                      </p:cBhvr>
                                      <p:to>
                                        <p:strVal val="visible"/>
                                      </p:to>
                                    </p:set>
                                    <p:animEffect transition="in" filter="fade">
                                      <p:cBhvr>
                                        <p:cTn id="20" dur="500"/>
                                        <p:tgtEl>
                                          <p:spTgt spid="6">
                                            <p:graphicEl>
                                              <a:dgm id="{C1E6B4EA-0237-4F0C-BFA1-9DA5C2F3C3CD}"/>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graphicEl>
                                              <a:dgm id="{75A1DAA5-4656-4DA5-845B-4D9D619B98AE}"/>
                                            </p:graphicEl>
                                          </p:spTgt>
                                        </p:tgtEl>
                                        <p:attrNameLst>
                                          <p:attrName>style.visibility</p:attrName>
                                        </p:attrNameLst>
                                      </p:cBhvr>
                                      <p:to>
                                        <p:strVal val="visible"/>
                                      </p:to>
                                    </p:set>
                                    <p:animEffect transition="in" filter="fade">
                                      <p:cBhvr>
                                        <p:cTn id="25" dur="500"/>
                                        <p:tgtEl>
                                          <p:spTgt spid="6">
                                            <p:graphicEl>
                                              <a:dgm id="{75A1DAA5-4656-4DA5-845B-4D9D619B98AE}"/>
                                            </p:graphic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
                                            <p:graphicEl>
                                              <a:dgm id="{57BCB3D6-8D0B-4A00-A81F-53D9A9A33DB8}"/>
                                            </p:graphicEl>
                                          </p:spTgt>
                                        </p:tgtEl>
                                        <p:attrNameLst>
                                          <p:attrName>style.visibility</p:attrName>
                                        </p:attrNameLst>
                                      </p:cBhvr>
                                      <p:to>
                                        <p:strVal val="visible"/>
                                      </p:to>
                                    </p:set>
                                    <p:animEffect transition="in" filter="fade">
                                      <p:cBhvr>
                                        <p:cTn id="28" dur="500"/>
                                        <p:tgtEl>
                                          <p:spTgt spid="6">
                                            <p:graphicEl>
                                              <a:dgm id="{57BCB3D6-8D0B-4A00-A81F-53D9A9A33DB8}"/>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
                                            <p:graphicEl>
                                              <a:dgm id="{A8E2253C-8B96-4789-8DAB-FC77878B9D7B}"/>
                                            </p:graphicEl>
                                          </p:spTgt>
                                        </p:tgtEl>
                                        <p:attrNameLst>
                                          <p:attrName>style.visibility</p:attrName>
                                        </p:attrNameLst>
                                      </p:cBhvr>
                                      <p:to>
                                        <p:strVal val="visible"/>
                                      </p:to>
                                    </p:set>
                                    <p:animEffect transition="in" filter="fade">
                                      <p:cBhvr>
                                        <p:cTn id="33" dur="500"/>
                                        <p:tgtEl>
                                          <p:spTgt spid="6">
                                            <p:graphicEl>
                                              <a:dgm id="{A8E2253C-8B96-4789-8DAB-FC77878B9D7B}"/>
                                            </p:graphic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
                                            <p:graphicEl>
                                              <a:dgm id="{59A990C5-7511-4A08-BCEC-449657FBF908}"/>
                                            </p:graphicEl>
                                          </p:spTgt>
                                        </p:tgtEl>
                                        <p:attrNameLst>
                                          <p:attrName>style.visibility</p:attrName>
                                        </p:attrNameLst>
                                      </p:cBhvr>
                                      <p:to>
                                        <p:strVal val="visible"/>
                                      </p:to>
                                    </p:set>
                                    <p:animEffect transition="in" filter="fade">
                                      <p:cBhvr>
                                        <p:cTn id="36" dur="500"/>
                                        <p:tgtEl>
                                          <p:spTgt spid="6">
                                            <p:graphicEl>
                                              <a:dgm id="{59A990C5-7511-4A08-BCEC-449657FBF908}"/>
                                            </p:graphic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6">
                                            <p:graphicEl>
                                              <a:dgm id="{B2D8C173-CECA-4B12-8D78-50B02D95E20E}"/>
                                            </p:graphicEl>
                                          </p:spTgt>
                                        </p:tgtEl>
                                        <p:attrNameLst>
                                          <p:attrName>style.visibility</p:attrName>
                                        </p:attrNameLst>
                                      </p:cBhvr>
                                      <p:to>
                                        <p:strVal val="visible"/>
                                      </p:to>
                                    </p:set>
                                    <p:animEffect transition="in" filter="fade">
                                      <p:cBhvr>
                                        <p:cTn id="41" dur="500"/>
                                        <p:tgtEl>
                                          <p:spTgt spid="6">
                                            <p:graphicEl>
                                              <a:dgm id="{B2D8C173-CECA-4B12-8D78-50B02D95E20E}"/>
                                            </p:graphic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
                                            <p:graphicEl>
                                              <a:dgm id="{C02C7A9E-8D4C-4D0B-897A-571E494E02A4}"/>
                                            </p:graphicEl>
                                          </p:spTgt>
                                        </p:tgtEl>
                                        <p:attrNameLst>
                                          <p:attrName>style.visibility</p:attrName>
                                        </p:attrNameLst>
                                      </p:cBhvr>
                                      <p:to>
                                        <p:strVal val="visible"/>
                                      </p:to>
                                    </p:set>
                                    <p:animEffect transition="in" filter="fade">
                                      <p:cBhvr>
                                        <p:cTn id="44" dur="500"/>
                                        <p:tgtEl>
                                          <p:spTgt spid="6">
                                            <p:graphicEl>
                                              <a:dgm id="{C02C7A9E-8D4C-4D0B-897A-571E494E02A4}"/>
                                            </p:graphic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6">
                                            <p:graphicEl>
                                              <a:dgm id="{16C0CB64-16B4-401A-90EF-9BFC8162B7D0}"/>
                                            </p:graphicEl>
                                          </p:spTgt>
                                        </p:tgtEl>
                                        <p:attrNameLst>
                                          <p:attrName>style.visibility</p:attrName>
                                        </p:attrNameLst>
                                      </p:cBhvr>
                                      <p:to>
                                        <p:strVal val="visible"/>
                                      </p:to>
                                    </p:set>
                                    <p:animEffect transition="in" filter="fade">
                                      <p:cBhvr>
                                        <p:cTn id="49" dur="500"/>
                                        <p:tgtEl>
                                          <p:spTgt spid="6">
                                            <p:graphicEl>
                                              <a:dgm id="{16C0CB64-16B4-401A-90EF-9BFC8162B7D0}"/>
                                            </p:graphic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
                                            <p:graphicEl>
                                              <a:dgm id="{EC40DE0C-4C0D-4FEB-9D91-810B39156C15}"/>
                                            </p:graphicEl>
                                          </p:spTgt>
                                        </p:tgtEl>
                                        <p:attrNameLst>
                                          <p:attrName>style.visibility</p:attrName>
                                        </p:attrNameLst>
                                      </p:cBhvr>
                                      <p:to>
                                        <p:strVal val="visible"/>
                                      </p:to>
                                    </p:set>
                                    <p:animEffect transition="in" filter="fade">
                                      <p:cBhvr>
                                        <p:cTn id="52" dur="500"/>
                                        <p:tgtEl>
                                          <p:spTgt spid="6">
                                            <p:graphicEl>
                                              <a:dgm id="{EC40DE0C-4C0D-4FEB-9D91-810B39156C15}"/>
                                            </p:graphic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
                                            <p:graphicEl>
                                              <a:dgm id="{ADF595BE-EB8F-40A9-BFF2-BA6A58B19B4F}"/>
                                            </p:graphicEl>
                                          </p:spTgt>
                                        </p:tgtEl>
                                        <p:attrNameLst>
                                          <p:attrName>style.visibility</p:attrName>
                                        </p:attrNameLst>
                                      </p:cBhvr>
                                      <p:to>
                                        <p:strVal val="visible"/>
                                      </p:to>
                                    </p:set>
                                    <p:animEffect transition="in" filter="fade">
                                      <p:cBhvr>
                                        <p:cTn id="55" dur="500"/>
                                        <p:tgtEl>
                                          <p:spTgt spid="6">
                                            <p:graphicEl>
                                              <a:dgm id="{ADF595BE-EB8F-40A9-BFF2-BA6A58B19B4F}"/>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771375"/>
            <a:ext cx="5206632" cy="4363278"/>
          </a:xfrm>
        </p:spPr>
        <p:txBody>
          <a:bodyPr>
            <a:normAutofit/>
          </a:bodyPr>
          <a:lstStyle/>
          <a:p>
            <a:pPr marL="457200" indent="-457200">
              <a:buFont typeface="+mj-lt"/>
              <a:buAutoNum type="alphaUcPeriod"/>
            </a:pPr>
            <a:r>
              <a:rPr lang="en-GB" dirty="0"/>
              <a:t>To understand the UCAS process.</a:t>
            </a:r>
          </a:p>
          <a:p>
            <a:pPr marL="457200" indent="-457200">
              <a:buFont typeface="+mj-lt"/>
              <a:buAutoNum type="alphaUcPeriod"/>
            </a:pPr>
            <a:r>
              <a:rPr lang="en-GB" dirty="0"/>
              <a:t>To be able to appraise what makes a good personal statement.</a:t>
            </a:r>
          </a:p>
          <a:p>
            <a:pPr marL="457200" indent="-457200">
              <a:buFont typeface="+mj-lt"/>
              <a:buAutoNum type="alphaUcPeriod"/>
            </a:pPr>
            <a:r>
              <a:rPr lang="en-GB" dirty="0"/>
              <a:t>To be able to create a personal statement for own application to university.</a:t>
            </a:r>
          </a:p>
        </p:txBody>
      </p:sp>
      <p:pic>
        <p:nvPicPr>
          <p:cNvPr id="7" name="Content Placeholder 6" descr="A group of people sitting at a table in front of a window&#10;&#10;Description automatically generated"/>
          <p:cNvPicPr>
            <a:picLocks noGrp="1" noChangeAspect="1"/>
          </p:cNvPicPr>
          <p:nvPr>
            <p:ph sz="quarter" idx="13"/>
          </p:nvPr>
        </p:nvPicPr>
        <p:blipFill rotWithShape="1">
          <a:blip r:embed="rId2" cstate="print">
            <a:extLst>
              <a:ext uri="{28A0092B-C50C-407E-A947-70E740481C1C}">
                <a14:useLocalDpi xmlns:a14="http://schemas.microsoft.com/office/drawing/2010/main" val="0"/>
              </a:ext>
            </a:extLst>
          </a:blip>
          <a:srcRect l="1727" r="16476" b="1"/>
          <a:stretch/>
        </p:blipFill>
        <p:spPr>
          <a:xfrm>
            <a:off x="6214533" y="1771375"/>
            <a:ext cx="5367867" cy="4363950"/>
          </a:xfrm>
          <a:noFill/>
        </p:spPr>
      </p:pic>
      <p:sp>
        <p:nvSpPr>
          <p:cNvPr id="4" name="Title 3"/>
          <p:cNvSpPr>
            <a:spLocks noGrp="1"/>
          </p:cNvSpPr>
          <p:nvPr>
            <p:ph type="title"/>
          </p:nvPr>
        </p:nvSpPr>
        <p:spPr>
          <a:xfrm>
            <a:off x="609601" y="437942"/>
            <a:ext cx="8728079" cy="881811"/>
          </a:xfrm>
        </p:spPr>
        <p:txBody>
          <a:bodyPr anchor="ctr">
            <a:normAutofit/>
          </a:bodyPr>
          <a:lstStyle/>
          <a:p>
            <a:r>
              <a:rPr lang="en-GB" dirty="0"/>
              <a:t>Today’s session</a:t>
            </a:r>
          </a:p>
        </p:txBody>
      </p:sp>
    </p:spTree>
    <p:extLst>
      <p:ext uri="{BB962C8B-B14F-4D97-AF65-F5344CB8AC3E}">
        <p14:creationId xmlns:p14="http://schemas.microsoft.com/office/powerpoint/2010/main" val="31739071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ED6708"/>
        </a:solidFill>
        <a:effectLst/>
      </p:bgPr>
    </p:bg>
    <p:spTree>
      <p:nvGrpSpPr>
        <p:cNvPr id="1" name=""/>
        <p:cNvGrpSpPr/>
        <p:nvPr/>
      </p:nvGrpSpPr>
      <p:grpSpPr>
        <a:xfrm>
          <a:off x="0" y="0"/>
          <a:ext cx="0" cy="0"/>
          <a:chOff x="0" y="0"/>
          <a:chExt cx="0" cy="0"/>
        </a:xfrm>
      </p:grpSpPr>
      <p:sp>
        <p:nvSpPr>
          <p:cNvPr id="3" name="Rounded Rectangle 2"/>
          <p:cNvSpPr/>
          <p:nvPr/>
        </p:nvSpPr>
        <p:spPr>
          <a:xfrm>
            <a:off x="875899" y="2435192"/>
            <a:ext cx="10116151" cy="1617044"/>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4800" dirty="0" smtClean="0">
                <a:solidFill>
                  <a:prstClr val="white"/>
                </a:solidFill>
              </a:rPr>
              <a:t>Sending and tracking your UCAS application</a:t>
            </a:r>
          </a:p>
        </p:txBody>
      </p:sp>
    </p:spTree>
    <p:extLst>
      <p:ext uri="{BB962C8B-B14F-4D97-AF65-F5344CB8AC3E}">
        <p14:creationId xmlns:p14="http://schemas.microsoft.com/office/powerpoint/2010/main" val="7933441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UCAS process</a:t>
            </a:r>
          </a:p>
        </p:txBody>
      </p:sp>
      <p:graphicFrame>
        <p:nvGraphicFramePr>
          <p:cNvPr id="7" name="Content Placeholder 4"/>
          <p:cNvGraphicFramePr>
            <a:graphicFrameLocks/>
          </p:cNvGraphicFramePr>
          <p:nvPr>
            <p:extLst>
              <p:ext uri="{D42A27DB-BD31-4B8C-83A1-F6EECF244321}">
                <p14:modId xmlns:p14="http://schemas.microsoft.com/office/powerpoint/2010/main" val="3514520866"/>
              </p:ext>
            </p:extLst>
          </p:nvPr>
        </p:nvGraphicFramePr>
        <p:xfrm>
          <a:off x="696000" y="1529204"/>
          <a:ext cx="10800000" cy="4860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85093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428515"/>
            <a:ext cx="8728079" cy="922130"/>
          </a:xfrm>
        </p:spPr>
        <p:txBody>
          <a:bodyPr anchor="ctr">
            <a:normAutofit/>
          </a:bodyPr>
          <a:lstStyle/>
          <a:p>
            <a:r>
              <a:rPr lang="en-GB"/>
              <a:t>UCAS key dates</a:t>
            </a:r>
          </a:p>
        </p:txBody>
      </p:sp>
      <p:graphicFrame>
        <p:nvGraphicFramePr>
          <p:cNvPr id="8" name="Diagram 5">
            <a:extLst>
              <a:ext uri="{FF2B5EF4-FFF2-40B4-BE49-F238E27FC236}">
                <a16:creationId xmlns="" xmlns:a16="http://schemas.microsoft.com/office/drawing/2014/main" id="{F4EFEEFC-8A8D-4AD3-8AF1-4592CC680325}"/>
              </a:ext>
            </a:extLst>
          </p:cNvPr>
          <p:cNvGraphicFramePr/>
          <p:nvPr>
            <p:extLst>
              <p:ext uri="{D42A27DB-BD31-4B8C-83A1-F6EECF244321}">
                <p14:modId xmlns:p14="http://schemas.microsoft.com/office/powerpoint/2010/main" val="2740359851"/>
              </p:ext>
            </p:extLst>
          </p:nvPr>
        </p:nvGraphicFramePr>
        <p:xfrm>
          <a:off x="609600" y="1555749"/>
          <a:ext cx="11155052" cy="44774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002044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4OW7aIoEZqo"/>
          <p:cNvPicPr>
            <a:picLocks noRot="1" noChangeAspect="1"/>
          </p:cNvPicPr>
          <p:nvPr>
            <a:videoFile r:link="rId1"/>
          </p:nvPr>
        </p:nvPicPr>
        <p:blipFill>
          <a:blip r:embed="rId3"/>
          <a:stretch>
            <a:fillRect/>
          </a:stretch>
        </p:blipFill>
        <p:spPr>
          <a:xfrm>
            <a:off x="1524000" y="1303510"/>
            <a:ext cx="9144000" cy="5143500"/>
          </a:xfrm>
          <a:prstGeom prst="rect">
            <a:avLst/>
          </a:prstGeom>
        </p:spPr>
      </p:pic>
      <p:sp>
        <p:nvSpPr>
          <p:cNvPr id="7" name="Title 6"/>
          <p:cNvSpPr>
            <a:spLocks noGrp="1"/>
          </p:cNvSpPr>
          <p:nvPr>
            <p:ph type="title"/>
          </p:nvPr>
        </p:nvSpPr>
        <p:spPr/>
        <p:txBody>
          <a:bodyPr/>
          <a:lstStyle/>
          <a:p>
            <a:r>
              <a:rPr lang="en-GB" dirty="0"/>
              <a:t>UCAS Video- How to apply</a:t>
            </a:r>
          </a:p>
        </p:txBody>
      </p:sp>
      <p:sp>
        <p:nvSpPr>
          <p:cNvPr id="9" name="TextBox 8"/>
          <p:cNvSpPr txBox="1"/>
          <p:nvPr/>
        </p:nvSpPr>
        <p:spPr>
          <a:xfrm>
            <a:off x="3642471" y="6447010"/>
            <a:ext cx="5214396" cy="369332"/>
          </a:xfrm>
          <a:prstGeom prst="rect">
            <a:avLst/>
          </a:prstGeom>
          <a:noFill/>
        </p:spPr>
        <p:txBody>
          <a:bodyPr wrap="square" rtlCol="0">
            <a:spAutoFit/>
          </a:bodyPr>
          <a:lstStyle/>
          <a:p>
            <a:r>
              <a:rPr lang="en-GB" dirty="0">
                <a:hlinkClick r:id="rId4"/>
              </a:rPr>
              <a:t>https://www.youtube.com/watch?v=4OW7aIoEZqo</a:t>
            </a:r>
            <a:endParaRPr lang="en-GB" dirty="0"/>
          </a:p>
        </p:txBody>
      </p:sp>
    </p:spTree>
    <p:extLst>
      <p:ext uri="{BB962C8B-B14F-4D97-AF65-F5344CB8AC3E}">
        <p14:creationId xmlns:p14="http://schemas.microsoft.com/office/powerpoint/2010/main" val="117102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What happens to your UCAS application?</a:t>
            </a:r>
          </a:p>
        </p:txBody>
      </p:sp>
      <p:graphicFrame>
        <p:nvGraphicFramePr>
          <p:cNvPr id="4" name="Diagram 3"/>
          <p:cNvGraphicFramePr/>
          <p:nvPr>
            <p:extLst>
              <p:ext uri="{D42A27DB-BD31-4B8C-83A1-F6EECF244321}">
                <p14:modId xmlns:p14="http://schemas.microsoft.com/office/powerpoint/2010/main" val="3367592793"/>
              </p:ext>
            </p:extLst>
          </p:nvPr>
        </p:nvGraphicFramePr>
        <p:xfrm>
          <a:off x="2031276" y="1371516"/>
          <a:ext cx="8129451" cy="47339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2031275" y="5529106"/>
            <a:ext cx="8129451" cy="769441"/>
          </a:xfrm>
          <a:prstGeom prst="rect">
            <a:avLst/>
          </a:prstGeom>
          <a:noFill/>
        </p:spPr>
        <p:txBody>
          <a:bodyPr wrap="square" rtlCol="0">
            <a:spAutoFit/>
          </a:bodyPr>
          <a:lstStyle/>
          <a:p>
            <a:pPr algn="ctr"/>
            <a:r>
              <a:rPr lang="en-GB" sz="2000" dirty="0">
                <a:solidFill>
                  <a:prstClr val="black"/>
                </a:solidFill>
              </a:rPr>
              <a:t>Once universities have made a decision, you will be updated via </a:t>
            </a:r>
            <a:r>
              <a:rPr lang="en-GB" sz="2000" b="1" dirty="0">
                <a:solidFill>
                  <a:prstClr val="black"/>
                </a:solidFill>
              </a:rPr>
              <a:t>UCAS Track </a:t>
            </a:r>
            <a:r>
              <a:rPr lang="en-GB" sz="2000" dirty="0">
                <a:solidFill>
                  <a:prstClr val="black"/>
                </a:solidFill>
              </a:rPr>
              <a:t>where you should be able to see all your offers</a:t>
            </a:r>
            <a:r>
              <a:rPr lang="en-GB" sz="2400" dirty="0">
                <a:solidFill>
                  <a:prstClr val="black"/>
                </a:solidFill>
              </a:rPr>
              <a:t>.</a:t>
            </a:r>
          </a:p>
        </p:txBody>
      </p:sp>
    </p:spTree>
    <p:extLst>
      <p:ext uri="{BB962C8B-B14F-4D97-AF65-F5344CB8AC3E}">
        <p14:creationId xmlns:p14="http://schemas.microsoft.com/office/powerpoint/2010/main" val="2923058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UCAS process</a:t>
            </a:r>
          </a:p>
        </p:txBody>
      </p:sp>
      <p:graphicFrame>
        <p:nvGraphicFramePr>
          <p:cNvPr id="7" name="Content Placeholder 4"/>
          <p:cNvGraphicFramePr>
            <a:graphicFrameLocks/>
          </p:cNvGraphicFramePr>
          <p:nvPr>
            <p:extLst>
              <p:ext uri="{D42A27DB-BD31-4B8C-83A1-F6EECF244321}">
                <p14:modId xmlns:p14="http://schemas.microsoft.com/office/powerpoint/2010/main" val="785968672"/>
              </p:ext>
            </p:extLst>
          </p:nvPr>
        </p:nvGraphicFramePr>
        <p:xfrm>
          <a:off x="696000" y="1529204"/>
          <a:ext cx="10800000" cy="4860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43468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University Responses</a:t>
            </a:r>
          </a:p>
        </p:txBody>
      </p:sp>
      <p:sp>
        <p:nvSpPr>
          <p:cNvPr id="3" name="TextBox 2"/>
          <p:cNvSpPr txBox="1"/>
          <p:nvPr/>
        </p:nvSpPr>
        <p:spPr>
          <a:xfrm>
            <a:off x="1830475" y="1678075"/>
            <a:ext cx="8531050" cy="369332"/>
          </a:xfrm>
          <a:prstGeom prst="rect">
            <a:avLst/>
          </a:prstGeom>
          <a:noFill/>
        </p:spPr>
        <p:txBody>
          <a:bodyPr wrap="square" rtlCol="0">
            <a:spAutoFit/>
          </a:bodyPr>
          <a:lstStyle/>
          <a:p>
            <a:endParaRPr lang="en-GB" dirty="0"/>
          </a:p>
        </p:txBody>
      </p:sp>
      <p:graphicFrame>
        <p:nvGraphicFramePr>
          <p:cNvPr id="6" name="Table 5"/>
          <p:cNvGraphicFramePr>
            <a:graphicFrameLocks noGrp="1"/>
          </p:cNvGraphicFramePr>
          <p:nvPr>
            <p:extLst>
              <p:ext uri="{D42A27DB-BD31-4B8C-83A1-F6EECF244321}">
                <p14:modId xmlns:p14="http://schemas.microsoft.com/office/powerpoint/2010/main" val="202524130"/>
              </p:ext>
            </p:extLst>
          </p:nvPr>
        </p:nvGraphicFramePr>
        <p:xfrm>
          <a:off x="716437" y="2666289"/>
          <a:ext cx="10925665" cy="3583682"/>
        </p:xfrm>
        <a:graphic>
          <a:graphicData uri="http://schemas.openxmlformats.org/drawingml/2006/table">
            <a:tbl>
              <a:tblPr firstRow="1" bandRow="1">
                <a:tableStyleId>{5C22544A-7EE6-4342-B048-85BDC9FD1C3A}</a:tableStyleId>
              </a:tblPr>
              <a:tblGrid>
                <a:gridCol w="3350083">
                  <a:extLst>
                    <a:ext uri="{9D8B030D-6E8A-4147-A177-3AD203B41FA5}">
                      <a16:colId xmlns="" xmlns:a16="http://schemas.microsoft.com/office/drawing/2014/main" val="20000"/>
                    </a:ext>
                  </a:extLst>
                </a:gridCol>
                <a:gridCol w="3933693">
                  <a:extLst>
                    <a:ext uri="{9D8B030D-6E8A-4147-A177-3AD203B41FA5}">
                      <a16:colId xmlns="" xmlns:a16="http://schemas.microsoft.com/office/drawing/2014/main" val="20001"/>
                    </a:ext>
                  </a:extLst>
                </a:gridCol>
                <a:gridCol w="3641889">
                  <a:extLst>
                    <a:ext uri="{9D8B030D-6E8A-4147-A177-3AD203B41FA5}">
                      <a16:colId xmlns="" xmlns:a16="http://schemas.microsoft.com/office/drawing/2014/main" val="20002"/>
                    </a:ext>
                  </a:extLst>
                </a:gridCol>
              </a:tblGrid>
              <a:tr h="439508">
                <a:tc>
                  <a:txBody>
                    <a:bodyPr/>
                    <a:lstStyle/>
                    <a:p>
                      <a:pPr algn="ctr"/>
                      <a:r>
                        <a:rPr lang="en-GB" sz="2000" b="0" dirty="0"/>
                        <a:t>Conditional</a:t>
                      </a:r>
                    </a:p>
                  </a:txBody>
                  <a:tcPr>
                    <a:solidFill>
                      <a:srgbClr val="F5AA0A"/>
                    </a:solidFill>
                  </a:tcPr>
                </a:tc>
                <a:tc>
                  <a:txBody>
                    <a:bodyPr/>
                    <a:lstStyle/>
                    <a:p>
                      <a:pPr algn="ctr"/>
                      <a:r>
                        <a:rPr lang="en-GB" sz="2000" b="0" dirty="0"/>
                        <a:t>Unconditional</a:t>
                      </a:r>
                    </a:p>
                  </a:txBody>
                  <a:tcPr/>
                </a:tc>
                <a:tc>
                  <a:txBody>
                    <a:bodyPr/>
                    <a:lstStyle/>
                    <a:p>
                      <a:pPr algn="ctr"/>
                      <a:r>
                        <a:rPr lang="en-GB" sz="2000" b="0" dirty="0"/>
                        <a:t>Unsuccessful</a:t>
                      </a:r>
                    </a:p>
                  </a:txBody>
                  <a:tcPr>
                    <a:solidFill>
                      <a:srgbClr val="D72D2D"/>
                    </a:solidFill>
                  </a:tcPr>
                </a:tc>
                <a:extLst>
                  <a:ext uri="{0D108BD9-81ED-4DB2-BD59-A6C34878D82A}">
                    <a16:rowId xmlns="" xmlns:a16="http://schemas.microsoft.com/office/drawing/2014/main" val="10000"/>
                  </a:ext>
                </a:extLst>
              </a:tr>
              <a:tr h="3144174">
                <a:tc>
                  <a:txBody>
                    <a:bodyPr/>
                    <a:lstStyle/>
                    <a:p>
                      <a:pPr marL="0" marR="0" lvl="1" indent="0" algn="ctr" defTabSz="457200" rtl="0" eaLnBrk="1" fontAlgn="auto" latinLnBrk="0" hangingPunct="1">
                        <a:lnSpc>
                          <a:spcPct val="100000"/>
                        </a:lnSpc>
                        <a:spcBef>
                          <a:spcPts val="0"/>
                        </a:spcBef>
                        <a:spcAft>
                          <a:spcPts val="0"/>
                        </a:spcAft>
                        <a:buClrTx/>
                        <a:buSzTx/>
                        <a:buFontTx/>
                        <a:buNone/>
                        <a:tabLst/>
                        <a:defRPr/>
                      </a:pPr>
                      <a:r>
                        <a:rPr lang="en-GB" sz="2000" dirty="0"/>
                        <a:t>This offer is based upon attaining the entry requirements set by the university for the specific course.</a:t>
                      </a:r>
                    </a:p>
                    <a:p>
                      <a:pPr algn="ctr"/>
                      <a:endParaRPr lang="en-GB" sz="1800" dirty="0"/>
                    </a:p>
                    <a:p>
                      <a:pPr algn="ctr"/>
                      <a:r>
                        <a:rPr lang="en-GB" sz="1800" dirty="0"/>
                        <a:t>* Make a </a:t>
                      </a:r>
                      <a:r>
                        <a:rPr lang="en-GB" sz="1800" b="1" i="1" dirty="0">
                          <a:solidFill>
                            <a:srgbClr val="00A69E"/>
                          </a:solidFill>
                        </a:rPr>
                        <a:t>FIRM</a:t>
                      </a:r>
                      <a:r>
                        <a:rPr lang="en-GB" sz="1800" dirty="0"/>
                        <a:t> &amp; </a:t>
                      </a:r>
                      <a:r>
                        <a:rPr lang="en-GB" sz="1800" b="1" i="1" dirty="0">
                          <a:solidFill>
                            <a:srgbClr val="00A69E"/>
                          </a:solidFill>
                        </a:rPr>
                        <a:t>INSURANCE</a:t>
                      </a:r>
                      <a:r>
                        <a:rPr lang="en-GB" sz="1800" dirty="0"/>
                        <a:t> choice based upon your conditional offers.</a:t>
                      </a:r>
                    </a:p>
                  </a:txBody>
                  <a:tcPr/>
                </a:tc>
                <a:tc>
                  <a:txBody>
                    <a:bodyPr/>
                    <a:lstStyle/>
                    <a:p>
                      <a:pPr algn="ctr"/>
                      <a:r>
                        <a:rPr lang="en-GB" sz="2000" dirty="0"/>
                        <a:t>This offer means that you have a confirmed place,</a:t>
                      </a:r>
                      <a:r>
                        <a:rPr lang="en-GB" sz="2000" baseline="0" dirty="0"/>
                        <a:t> not dependant on you attaining certain qualifications</a:t>
                      </a:r>
                      <a:r>
                        <a:rPr lang="en-GB" sz="2000" dirty="0"/>
                        <a:t> to study your chosen subject at that university, should you wish to accept it. </a:t>
                      </a:r>
                      <a:r>
                        <a:rPr lang="en-GB" sz="2000" dirty="0">
                          <a:solidFill>
                            <a:srgbClr val="00A69E"/>
                          </a:solidFill>
                        </a:rPr>
                        <a:t>Once accepted, you are committed to attending that university and specific course.</a:t>
                      </a:r>
                    </a:p>
                  </a:txBody>
                  <a:tcPr/>
                </a:tc>
                <a:tc>
                  <a:txBody>
                    <a:bodyPr/>
                    <a:lstStyle/>
                    <a:p>
                      <a:pPr marL="0" marR="0" lvl="1" indent="0" algn="ctr" defTabSz="457200" rtl="0" eaLnBrk="1" fontAlgn="auto" latinLnBrk="0" hangingPunct="1">
                        <a:lnSpc>
                          <a:spcPct val="100000"/>
                        </a:lnSpc>
                        <a:spcBef>
                          <a:spcPts val="0"/>
                        </a:spcBef>
                        <a:spcAft>
                          <a:spcPts val="0"/>
                        </a:spcAft>
                        <a:buClrTx/>
                        <a:buSzTx/>
                        <a:buFontTx/>
                        <a:buNone/>
                        <a:tabLst/>
                        <a:defRPr/>
                      </a:pPr>
                      <a:r>
                        <a:rPr lang="en-GB" sz="2000" dirty="0"/>
                        <a:t>Unfortunately you have not been accepted by this</a:t>
                      </a:r>
                      <a:r>
                        <a:rPr lang="en-GB" sz="2000" baseline="0" dirty="0"/>
                        <a:t> </a:t>
                      </a:r>
                      <a:r>
                        <a:rPr lang="en-GB" sz="2000" dirty="0"/>
                        <a:t>university for the applied course. </a:t>
                      </a:r>
                      <a:r>
                        <a:rPr lang="en-GB" sz="2000" dirty="0">
                          <a:solidFill>
                            <a:srgbClr val="00A69E"/>
                          </a:solidFill>
                        </a:rPr>
                        <a:t>The university may provide feedback </a:t>
                      </a:r>
                      <a:r>
                        <a:rPr lang="en-GB" sz="2000" dirty="0"/>
                        <a:t>at this stage </a:t>
                      </a:r>
                      <a:r>
                        <a:rPr lang="en-GB" sz="2000" dirty="0">
                          <a:solidFill>
                            <a:srgbClr val="00A69E"/>
                          </a:solidFill>
                        </a:rPr>
                        <a:t>or you can contact them directly </a:t>
                      </a:r>
                      <a:r>
                        <a:rPr lang="en-GB" sz="2000" dirty="0"/>
                        <a:t>to discuss feedback.</a:t>
                      </a:r>
                    </a:p>
                    <a:p>
                      <a:pPr algn="ctr"/>
                      <a:endParaRPr lang="en-GB" sz="1800" dirty="0"/>
                    </a:p>
                  </a:txBody>
                  <a:tcPr/>
                </a:tc>
                <a:extLst>
                  <a:ext uri="{0D108BD9-81ED-4DB2-BD59-A6C34878D82A}">
                    <a16:rowId xmlns="" xmlns:a16="http://schemas.microsoft.com/office/drawing/2014/main" val="10001"/>
                  </a:ext>
                </a:extLst>
              </a:tr>
            </a:tbl>
          </a:graphicData>
        </a:graphic>
      </p:graphicFrame>
      <p:sp>
        <p:nvSpPr>
          <p:cNvPr id="8" name="Rectangle 7"/>
          <p:cNvSpPr/>
          <p:nvPr/>
        </p:nvSpPr>
        <p:spPr>
          <a:xfrm>
            <a:off x="2094322" y="1580337"/>
            <a:ext cx="8267203" cy="830997"/>
          </a:xfrm>
          <a:prstGeom prst="rect">
            <a:avLst/>
          </a:prstGeom>
        </p:spPr>
        <p:txBody>
          <a:bodyPr wrap="square">
            <a:spAutoFit/>
          </a:bodyPr>
          <a:lstStyle/>
          <a:p>
            <a:pPr algn="ctr"/>
            <a:r>
              <a:rPr lang="en-GB" sz="2400" dirty="0"/>
              <a:t>You will receive one of the following responses from each university to which you have applied:</a:t>
            </a:r>
          </a:p>
        </p:txBody>
      </p:sp>
    </p:spTree>
    <p:extLst>
      <p:ext uri="{BB962C8B-B14F-4D97-AF65-F5344CB8AC3E}">
        <p14:creationId xmlns:p14="http://schemas.microsoft.com/office/powerpoint/2010/main" val="15664573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D6708"/>
        </a:solidFill>
        <a:effectLst/>
      </p:bgPr>
    </p:bg>
    <p:spTree>
      <p:nvGrpSpPr>
        <p:cNvPr id="1" name=""/>
        <p:cNvGrpSpPr/>
        <p:nvPr/>
      </p:nvGrpSpPr>
      <p:grpSpPr>
        <a:xfrm>
          <a:off x="0" y="0"/>
          <a:ext cx="0" cy="0"/>
          <a:chOff x="0" y="0"/>
          <a:chExt cx="0" cy="0"/>
        </a:xfrm>
      </p:grpSpPr>
      <p:sp>
        <p:nvSpPr>
          <p:cNvPr id="3" name="Rounded Rectangle 2"/>
          <p:cNvSpPr/>
          <p:nvPr/>
        </p:nvSpPr>
        <p:spPr>
          <a:xfrm>
            <a:off x="875899" y="2435192"/>
            <a:ext cx="10116151" cy="1617044"/>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4800" dirty="0" smtClean="0">
                <a:solidFill>
                  <a:prstClr val="white"/>
                </a:solidFill>
              </a:rPr>
              <a:t>What is UCAS?</a:t>
            </a:r>
            <a:endParaRPr lang="en-GB" sz="4800" dirty="0">
              <a:solidFill>
                <a:prstClr val="white"/>
              </a:solidFill>
            </a:endParaRPr>
          </a:p>
        </p:txBody>
      </p:sp>
    </p:spTree>
    <p:extLst>
      <p:ext uri="{BB962C8B-B14F-4D97-AF65-F5344CB8AC3E}">
        <p14:creationId xmlns:p14="http://schemas.microsoft.com/office/powerpoint/2010/main" val="13124707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7D3ABBA-F825-41C7-A205-F6F2BB9EE06E}"/>
              </a:ext>
            </a:extLst>
          </p:cNvPr>
          <p:cNvSpPr>
            <a:spLocks noGrp="1"/>
          </p:cNvSpPr>
          <p:nvPr>
            <p:ph type="title"/>
          </p:nvPr>
        </p:nvSpPr>
        <p:spPr>
          <a:xfrm>
            <a:off x="609601" y="468796"/>
            <a:ext cx="8728079" cy="829144"/>
          </a:xfrm>
        </p:spPr>
        <p:txBody>
          <a:bodyPr anchor="ctr">
            <a:normAutofit/>
          </a:bodyPr>
          <a:lstStyle/>
          <a:p>
            <a:r>
              <a:rPr lang="en-GB" dirty="0"/>
              <a:t>Introduction to UCAS</a:t>
            </a:r>
          </a:p>
        </p:txBody>
      </p:sp>
      <p:sp>
        <p:nvSpPr>
          <p:cNvPr id="3" name="Content Placeholder 2">
            <a:extLst>
              <a:ext uri="{FF2B5EF4-FFF2-40B4-BE49-F238E27FC236}">
                <a16:creationId xmlns="" xmlns:a16="http://schemas.microsoft.com/office/drawing/2014/main" id="{927654C1-3EB3-4733-B398-FCB2D1A7B72A}"/>
              </a:ext>
            </a:extLst>
          </p:cNvPr>
          <p:cNvSpPr>
            <a:spLocks noGrp="1"/>
          </p:cNvSpPr>
          <p:nvPr>
            <p:ph sz="half" idx="2"/>
          </p:nvPr>
        </p:nvSpPr>
        <p:spPr>
          <a:xfrm>
            <a:off x="609600" y="1606378"/>
            <a:ext cx="5386917" cy="4519785"/>
          </a:xfrm>
        </p:spPr>
        <p:txBody>
          <a:bodyPr>
            <a:normAutofit/>
          </a:bodyPr>
          <a:lstStyle/>
          <a:p>
            <a:pPr marL="285750" indent="-285750">
              <a:lnSpc>
                <a:spcPct val="90000"/>
              </a:lnSpc>
              <a:buFont typeface="Arial" panose="020B0604020202020204" pitchFamily="34" charset="0"/>
              <a:buChar char="•"/>
            </a:pPr>
            <a:r>
              <a:rPr lang="en-GB" sz="2000" dirty="0"/>
              <a:t>Stands for the Universities and Colleges Admissions Service</a:t>
            </a:r>
          </a:p>
          <a:p>
            <a:pPr marL="285750" indent="-285750">
              <a:lnSpc>
                <a:spcPct val="90000"/>
              </a:lnSpc>
              <a:buFont typeface="Arial" panose="020B0604020202020204" pitchFamily="34" charset="0"/>
              <a:buChar char="•"/>
            </a:pPr>
            <a:r>
              <a:rPr lang="en-GB" sz="2000" dirty="0"/>
              <a:t>Formed in 1992</a:t>
            </a:r>
          </a:p>
          <a:p>
            <a:pPr marL="285750" indent="-285750">
              <a:lnSpc>
                <a:spcPct val="90000"/>
              </a:lnSpc>
              <a:buFont typeface="Arial" panose="020B0604020202020204" pitchFamily="34" charset="0"/>
              <a:buChar char="•"/>
            </a:pPr>
            <a:r>
              <a:rPr lang="en-GB" sz="2000" dirty="0"/>
              <a:t>Runs the application service for </a:t>
            </a:r>
          </a:p>
          <a:p>
            <a:pPr marL="742950" lvl="1" indent="-285750">
              <a:lnSpc>
                <a:spcPct val="90000"/>
              </a:lnSpc>
              <a:buFont typeface="Arial" panose="020B0604020202020204" pitchFamily="34" charset="0"/>
              <a:buChar char="•"/>
            </a:pPr>
            <a:r>
              <a:rPr lang="en-GB" sz="2000" dirty="0"/>
              <a:t>All UK undergraduate degrees</a:t>
            </a:r>
          </a:p>
          <a:p>
            <a:pPr marL="742950" lvl="1" indent="-285750">
              <a:lnSpc>
                <a:spcPct val="90000"/>
              </a:lnSpc>
              <a:buFont typeface="Arial" panose="020B0604020202020204" pitchFamily="34" charset="0"/>
              <a:buChar char="•"/>
            </a:pPr>
            <a:r>
              <a:rPr lang="en-GB" sz="2000" dirty="0"/>
              <a:t>performing arts admissions at UK conservatoires</a:t>
            </a:r>
          </a:p>
          <a:p>
            <a:pPr marL="742950" lvl="1" indent="-285750">
              <a:lnSpc>
                <a:spcPct val="90000"/>
              </a:lnSpc>
              <a:buFont typeface="Arial" panose="020B0604020202020204" pitchFamily="34" charset="0"/>
              <a:buChar char="•"/>
            </a:pPr>
            <a:r>
              <a:rPr lang="en-GB" sz="2000" dirty="0"/>
              <a:t>postgraduate teacher training schemes</a:t>
            </a:r>
          </a:p>
          <a:p>
            <a:pPr marL="742950" lvl="1" indent="-285750">
              <a:lnSpc>
                <a:spcPct val="90000"/>
              </a:lnSpc>
              <a:buFont typeface="Arial" panose="020B0604020202020204" pitchFamily="34" charset="0"/>
              <a:buChar char="•"/>
            </a:pPr>
            <a:r>
              <a:rPr lang="en-GB" sz="2000" dirty="0"/>
              <a:t>some postgraduate courses</a:t>
            </a:r>
          </a:p>
          <a:p>
            <a:pPr marL="742950" lvl="1" indent="-285750">
              <a:lnSpc>
                <a:spcPct val="90000"/>
              </a:lnSpc>
              <a:buFont typeface="Arial" panose="020B0604020202020204" pitchFamily="34" charset="0"/>
              <a:buChar char="•"/>
            </a:pPr>
            <a:r>
              <a:rPr lang="en-GB" sz="2000" dirty="0"/>
              <a:t>post-16 education and training</a:t>
            </a:r>
          </a:p>
          <a:p>
            <a:pPr marL="285750" indent="-285750">
              <a:lnSpc>
                <a:spcPct val="90000"/>
              </a:lnSpc>
              <a:buFont typeface="Arial" panose="020B0604020202020204" pitchFamily="34" charset="0"/>
              <a:buChar char="•"/>
            </a:pPr>
            <a:r>
              <a:rPr lang="en-GB" sz="2000" dirty="0"/>
              <a:t>Run UCAS conventions and other university related events.</a:t>
            </a:r>
          </a:p>
        </p:txBody>
      </p:sp>
      <p:pic>
        <p:nvPicPr>
          <p:cNvPr id="5" name="Picture 4">
            <a:extLst>
              <a:ext uri="{FF2B5EF4-FFF2-40B4-BE49-F238E27FC236}">
                <a16:creationId xmlns="" xmlns:a16="http://schemas.microsoft.com/office/drawing/2014/main" id="{51495857-B717-4108-9BA9-E1744B03F7D8}"/>
              </a:ext>
            </a:extLst>
          </p:cNvPr>
          <p:cNvPicPr>
            <a:picLocks noChangeAspect="1"/>
          </p:cNvPicPr>
          <p:nvPr/>
        </p:nvPicPr>
        <p:blipFill rotWithShape="1">
          <a:blip r:embed="rId2"/>
          <a:srcRect l="-2" t="31792" r="3" b="18725"/>
          <a:stretch/>
        </p:blipFill>
        <p:spPr>
          <a:xfrm>
            <a:off x="6193368" y="1606378"/>
            <a:ext cx="5389033" cy="4519785"/>
          </a:xfrm>
          <a:prstGeom prst="rect">
            <a:avLst/>
          </a:prstGeom>
          <a:noFill/>
        </p:spPr>
      </p:pic>
    </p:spTree>
    <p:extLst>
      <p:ext uri="{BB962C8B-B14F-4D97-AF65-F5344CB8AC3E}">
        <p14:creationId xmlns:p14="http://schemas.microsoft.com/office/powerpoint/2010/main" val="29773632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400" dirty="0"/>
              <a:t>UCAS</a:t>
            </a:r>
          </a:p>
        </p:txBody>
      </p:sp>
      <p:sp>
        <p:nvSpPr>
          <p:cNvPr id="11" name="TextBox 10"/>
          <p:cNvSpPr txBox="1"/>
          <p:nvPr/>
        </p:nvSpPr>
        <p:spPr>
          <a:xfrm>
            <a:off x="1696827" y="1504879"/>
            <a:ext cx="4486723" cy="4278094"/>
          </a:xfrm>
          <a:prstGeom prst="rect">
            <a:avLst/>
          </a:prstGeom>
          <a:noFill/>
        </p:spPr>
        <p:txBody>
          <a:bodyPr wrap="square" rtlCol="0">
            <a:spAutoFit/>
          </a:bodyPr>
          <a:lstStyle/>
          <a:p>
            <a:pPr marL="457200" indent="-457200">
              <a:spcAft>
                <a:spcPts val="600"/>
              </a:spcAft>
              <a:buFont typeface="Wingdings" panose="05000000000000000000" pitchFamily="2" charset="2"/>
              <a:buChar char="§"/>
            </a:pPr>
            <a:r>
              <a:rPr lang="en-GB" sz="2800" dirty="0"/>
              <a:t>Universities and Colleges Admissions Service</a:t>
            </a:r>
          </a:p>
          <a:p>
            <a:pPr marL="457200" indent="-457200">
              <a:spcAft>
                <a:spcPts val="600"/>
              </a:spcAft>
              <a:buFont typeface="Wingdings" panose="05000000000000000000" pitchFamily="2" charset="2"/>
              <a:buChar char="§"/>
            </a:pPr>
            <a:r>
              <a:rPr lang="en-GB" sz="2800" dirty="0"/>
              <a:t>Operate the university applications process</a:t>
            </a:r>
          </a:p>
          <a:p>
            <a:pPr marL="457200" indent="-457200">
              <a:spcAft>
                <a:spcPts val="600"/>
              </a:spcAft>
              <a:buFont typeface="Wingdings" panose="05000000000000000000" pitchFamily="2" charset="2"/>
              <a:buChar char="§"/>
            </a:pPr>
            <a:r>
              <a:rPr lang="en-GB" sz="2800" dirty="0"/>
              <a:t>UCAS conventions</a:t>
            </a:r>
          </a:p>
          <a:p>
            <a:pPr marL="457200" indent="-457200">
              <a:spcAft>
                <a:spcPts val="600"/>
              </a:spcAft>
              <a:buFont typeface="Wingdings" panose="05000000000000000000" pitchFamily="2" charset="2"/>
              <a:buChar char="§"/>
            </a:pPr>
            <a:r>
              <a:rPr lang="en-GB" sz="2800" dirty="0"/>
              <a:t>Apply / Track </a:t>
            </a:r>
          </a:p>
          <a:p>
            <a:pPr marL="457200" indent="-457200">
              <a:spcAft>
                <a:spcPts val="600"/>
              </a:spcAft>
              <a:buFont typeface="Wingdings" panose="05000000000000000000" pitchFamily="2" charset="2"/>
              <a:buChar char="§"/>
            </a:pPr>
            <a:r>
              <a:rPr lang="en-GB" sz="2800" dirty="0"/>
              <a:t>Application fee: £20 for a single choice or £25 for multiple courses </a:t>
            </a:r>
          </a:p>
        </p:txBody>
      </p:sp>
      <p:pic>
        <p:nvPicPr>
          <p:cNvPr id="5" name="Picture 4"/>
          <p:cNvPicPr>
            <a:picLocks noChangeAspect="1"/>
          </p:cNvPicPr>
          <p:nvPr/>
        </p:nvPicPr>
        <p:blipFill>
          <a:blip r:embed="rId3"/>
          <a:stretch>
            <a:fillRect/>
          </a:stretch>
        </p:blipFill>
        <p:spPr>
          <a:xfrm>
            <a:off x="6745601" y="1504880"/>
            <a:ext cx="3713264" cy="3362956"/>
          </a:xfrm>
          <a:prstGeom prst="rect">
            <a:avLst/>
          </a:prstGeom>
        </p:spPr>
      </p:pic>
      <p:pic>
        <p:nvPicPr>
          <p:cNvPr id="7" name="Picture 6"/>
          <p:cNvPicPr>
            <a:picLocks noChangeAspect="1"/>
          </p:cNvPicPr>
          <p:nvPr/>
        </p:nvPicPr>
        <p:blipFill>
          <a:blip r:embed="rId4"/>
          <a:stretch>
            <a:fillRect/>
          </a:stretch>
        </p:blipFill>
        <p:spPr>
          <a:xfrm>
            <a:off x="7253914" y="3443933"/>
            <a:ext cx="3135800" cy="3180873"/>
          </a:xfrm>
          <a:prstGeom prst="rect">
            <a:avLst/>
          </a:prstGeom>
        </p:spPr>
      </p:pic>
      <p:pic>
        <p:nvPicPr>
          <p:cNvPr id="8" name="Picture 7"/>
          <p:cNvPicPr>
            <a:picLocks noChangeAspect="1"/>
          </p:cNvPicPr>
          <p:nvPr/>
        </p:nvPicPr>
        <p:blipFill rotWithShape="1">
          <a:blip r:embed="rId5"/>
          <a:srcRect b="3402"/>
          <a:stretch/>
        </p:blipFill>
        <p:spPr>
          <a:xfrm>
            <a:off x="1524000" y="1432286"/>
            <a:ext cx="9144000" cy="4968515"/>
          </a:xfrm>
          <a:prstGeom prst="rect">
            <a:avLst/>
          </a:prstGeom>
        </p:spPr>
      </p:pic>
    </p:spTree>
    <p:extLst>
      <p:ext uri="{BB962C8B-B14F-4D97-AF65-F5344CB8AC3E}">
        <p14:creationId xmlns:p14="http://schemas.microsoft.com/office/powerpoint/2010/main" val="8742890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400" dirty="0"/>
              <a:t>The UCAS process</a:t>
            </a:r>
          </a:p>
        </p:txBody>
      </p:sp>
      <p:graphicFrame>
        <p:nvGraphicFramePr>
          <p:cNvPr id="7" name="Content Placeholder 4"/>
          <p:cNvGraphicFramePr>
            <a:graphicFrameLocks/>
          </p:cNvGraphicFramePr>
          <p:nvPr>
            <p:extLst>
              <p:ext uri="{D42A27DB-BD31-4B8C-83A1-F6EECF244321}">
                <p14:modId xmlns:p14="http://schemas.microsoft.com/office/powerpoint/2010/main" val="2304301649"/>
              </p:ext>
            </p:extLst>
          </p:nvPr>
        </p:nvGraphicFramePr>
        <p:xfrm>
          <a:off x="696000" y="1529204"/>
          <a:ext cx="10800000" cy="4860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ounded Rectangular Callout 3"/>
          <p:cNvSpPr/>
          <p:nvPr/>
        </p:nvSpPr>
        <p:spPr>
          <a:xfrm>
            <a:off x="3300714" y="2697714"/>
            <a:ext cx="5242786" cy="2145268"/>
          </a:xfrm>
          <a:prstGeom prst="wedgeRoundRectCallout">
            <a:avLst>
              <a:gd name="adj1" fmla="val -66287"/>
              <a:gd name="adj2" fmla="val -62770"/>
              <a:gd name="adj3" fmla="val 16667"/>
            </a:avLst>
          </a:prstGeom>
          <a:solidFill>
            <a:srgbClr val="202A30"/>
          </a:solidFill>
        </p:spPr>
        <p:txBody>
          <a:bodyPr wrap="square">
            <a:spAutoFit/>
          </a:bodyPr>
          <a:lstStyle/>
          <a:p>
            <a:pPr algn="ctr"/>
            <a:r>
              <a:rPr lang="en-GB" sz="2400" dirty="0">
                <a:solidFill>
                  <a:schemeClr val="bg1"/>
                </a:solidFill>
              </a:rPr>
              <a:t>If you’re applying through your school or college, you will need a ‘buzzword’ that links you to your school or college so that your teacher or advisor can add your reference</a:t>
            </a:r>
          </a:p>
        </p:txBody>
      </p:sp>
    </p:spTree>
    <p:extLst>
      <p:ext uri="{BB962C8B-B14F-4D97-AF65-F5344CB8AC3E}">
        <p14:creationId xmlns:p14="http://schemas.microsoft.com/office/powerpoint/2010/main" val="3444709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D6708"/>
        </a:solidFill>
        <a:effectLst/>
      </p:bgPr>
    </p:bg>
    <p:spTree>
      <p:nvGrpSpPr>
        <p:cNvPr id="1" name=""/>
        <p:cNvGrpSpPr/>
        <p:nvPr/>
      </p:nvGrpSpPr>
      <p:grpSpPr>
        <a:xfrm>
          <a:off x="0" y="0"/>
          <a:ext cx="0" cy="0"/>
          <a:chOff x="0" y="0"/>
          <a:chExt cx="0" cy="0"/>
        </a:xfrm>
      </p:grpSpPr>
      <p:sp>
        <p:nvSpPr>
          <p:cNvPr id="3" name="Rounded Rectangle 2"/>
          <p:cNvSpPr/>
          <p:nvPr/>
        </p:nvSpPr>
        <p:spPr>
          <a:xfrm>
            <a:off x="875899" y="2435192"/>
            <a:ext cx="10116151" cy="1617044"/>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4800" dirty="0" smtClean="0">
                <a:solidFill>
                  <a:prstClr val="white"/>
                </a:solidFill>
              </a:rPr>
              <a:t>Making your Choices</a:t>
            </a:r>
            <a:endParaRPr lang="en-GB" sz="4800" dirty="0">
              <a:solidFill>
                <a:prstClr val="white"/>
              </a:solidFill>
            </a:endParaRPr>
          </a:p>
        </p:txBody>
      </p:sp>
    </p:spTree>
    <p:extLst>
      <p:ext uri="{BB962C8B-B14F-4D97-AF65-F5344CB8AC3E}">
        <p14:creationId xmlns:p14="http://schemas.microsoft.com/office/powerpoint/2010/main" val="933249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UCAS process</a:t>
            </a:r>
          </a:p>
        </p:txBody>
      </p:sp>
      <p:graphicFrame>
        <p:nvGraphicFramePr>
          <p:cNvPr id="7" name="Content Placeholder 4"/>
          <p:cNvGraphicFramePr>
            <a:graphicFrameLocks/>
          </p:cNvGraphicFramePr>
          <p:nvPr>
            <p:extLst>
              <p:ext uri="{D42A27DB-BD31-4B8C-83A1-F6EECF244321}">
                <p14:modId xmlns:p14="http://schemas.microsoft.com/office/powerpoint/2010/main" val="4237993435"/>
              </p:ext>
            </p:extLst>
          </p:nvPr>
        </p:nvGraphicFramePr>
        <p:xfrm>
          <a:off x="696000" y="1567304"/>
          <a:ext cx="10800000" cy="4860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9711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RHUL">
  <a:themeElements>
    <a:clrScheme name="RHUL Primary Colour Palette">
      <a:dk1>
        <a:sysClr val="windowText" lastClr="000000"/>
      </a:dk1>
      <a:lt1>
        <a:sysClr val="window" lastClr="FFFFFF"/>
      </a:lt1>
      <a:dk2>
        <a:srgbClr val="202A30"/>
      </a:dk2>
      <a:lt2>
        <a:srgbClr val="E7E6E6"/>
      </a:lt2>
      <a:accent1>
        <a:srgbClr val="EB641E"/>
      </a:accent1>
      <a:accent2>
        <a:srgbClr val="D72D2D"/>
      </a:accent2>
      <a:accent3>
        <a:srgbClr val="9857AE"/>
      </a:accent3>
      <a:accent4>
        <a:srgbClr val="00A648"/>
      </a:accent4>
      <a:accent5>
        <a:srgbClr val="00A69E"/>
      </a:accent5>
      <a:accent6>
        <a:srgbClr val="009ED7"/>
      </a:accent6>
      <a:hlink>
        <a:srgbClr val="000000"/>
      </a:hlink>
      <a:folHlink>
        <a:srgbClr val="954F72"/>
      </a:folHlink>
    </a:clrScheme>
    <a:fontScheme name="Office 2">
      <a:majorFont>
        <a:latin typeface="corbel"/>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HUL" id="{AA457C23-CD98-4212-92D3-A6F8FF8F592A}" vid="{FF5C365E-0321-41BC-9F43-D6BEC9909081}"/>
    </a:ext>
  </a:extLst>
</a:theme>
</file>

<file path=ppt/theme/theme2.xml><?xml version="1.0" encoding="utf-8"?>
<a:theme xmlns:a="http://schemas.openxmlformats.org/drawingml/2006/main" name="1_RHUL">
  <a:themeElements>
    <a:clrScheme name="RHUL Primary Colour Palette">
      <a:dk1>
        <a:sysClr val="windowText" lastClr="000000"/>
      </a:dk1>
      <a:lt1>
        <a:sysClr val="window" lastClr="FFFFFF"/>
      </a:lt1>
      <a:dk2>
        <a:srgbClr val="202A30"/>
      </a:dk2>
      <a:lt2>
        <a:srgbClr val="E7E6E6"/>
      </a:lt2>
      <a:accent1>
        <a:srgbClr val="EB641E"/>
      </a:accent1>
      <a:accent2>
        <a:srgbClr val="D72D2D"/>
      </a:accent2>
      <a:accent3>
        <a:srgbClr val="9857AE"/>
      </a:accent3>
      <a:accent4>
        <a:srgbClr val="00A648"/>
      </a:accent4>
      <a:accent5>
        <a:srgbClr val="00A69E"/>
      </a:accent5>
      <a:accent6>
        <a:srgbClr val="009ED7"/>
      </a:accent6>
      <a:hlink>
        <a:srgbClr val="000000"/>
      </a:hlink>
      <a:folHlink>
        <a:srgbClr val="954F72"/>
      </a:folHlink>
    </a:clrScheme>
    <a:fontScheme name="Office 2">
      <a:majorFont>
        <a:latin typeface="corbel"/>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HUL" id="{AA457C23-CD98-4212-92D3-A6F8FF8F592A}" vid="{FF5C365E-0321-41BC-9F43-D6BEC990908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645</TotalTime>
  <Words>2058</Words>
  <Application>Microsoft Office PowerPoint</Application>
  <PresentationFormat>Widescreen</PresentationFormat>
  <Paragraphs>343</Paragraphs>
  <Slides>36</Slides>
  <Notes>17</Notes>
  <HiddenSlides>0</HiddenSlides>
  <MMClips>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36</vt:i4>
      </vt:variant>
    </vt:vector>
  </HeadingPairs>
  <TitlesOfParts>
    <vt:vector size="45" baseType="lpstr">
      <vt:lpstr>Arial</vt:lpstr>
      <vt:lpstr>Calibri</vt:lpstr>
      <vt:lpstr>corbel</vt:lpstr>
      <vt:lpstr>corbel</vt:lpstr>
      <vt:lpstr>Lucida Grande</vt:lpstr>
      <vt:lpstr>Times New Roman</vt:lpstr>
      <vt:lpstr>Wingdings</vt:lpstr>
      <vt:lpstr>RHUL</vt:lpstr>
      <vt:lpstr>1_RHUL</vt:lpstr>
      <vt:lpstr>PowerPoint Presentation</vt:lpstr>
      <vt:lpstr>Resources</vt:lpstr>
      <vt:lpstr>Today’s session</vt:lpstr>
      <vt:lpstr>PowerPoint Presentation</vt:lpstr>
      <vt:lpstr>Introduction to UCAS</vt:lpstr>
      <vt:lpstr>UCAS</vt:lpstr>
      <vt:lpstr>The UCAS process</vt:lpstr>
      <vt:lpstr>PowerPoint Presentation</vt:lpstr>
      <vt:lpstr>The UCAS process</vt:lpstr>
      <vt:lpstr>Making your choices</vt:lpstr>
      <vt:lpstr>PowerPoint Presentation</vt:lpstr>
      <vt:lpstr>The UCAS process</vt:lpstr>
      <vt:lpstr>What are admissions specialists looking for?</vt:lpstr>
      <vt:lpstr>What is a personal statement?</vt:lpstr>
      <vt:lpstr>Being the admissions specialist</vt:lpstr>
      <vt:lpstr>Finding the balance…</vt:lpstr>
      <vt:lpstr>Extra reading and research</vt:lpstr>
      <vt:lpstr>Extracurricular activities</vt:lpstr>
      <vt:lpstr>Possible structure for a Personal Statement</vt:lpstr>
      <vt:lpstr>S.T.A.R. Technique</vt:lpstr>
      <vt:lpstr>S.T.A.R. Technique</vt:lpstr>
      <vt:lpstr>So what? test</vt:lpstr>
      <vt:lpstr>UCAS personal statement rules</vt:lpstr>
      <vt:lpstr>Tips for checking your personal statement:</vt:lpstr>
      <vt:lpstr>Top tips from Royal Holloway Admissions Specialists</vt:lpstr>
      <vt:lpstr>PowerPoint Presentation</vt:lpstr>
      <vt:lpstr>The UCAS process</vt:lpstr>
      <vt:lpstr>Personal tutor</vt:lpstr>
      <vt:lpstr>What goes into your UCAS reference?</vt:lpstr>
      <vt:lpstr>PowerPoint Presentation</vt:lpstr>
      <vt:lpstr>The UCAS process</vt:lpstr>
      <vt:lpstr>UCAS key dates</vt:lpstr>
      <vt:lpstr>UCAS Video- How to apply</vt:lpstr>
      <vt:lpstr>What happens to your UCAS application?</vt:lpstr>
      <vt:lpstr>The UCAS process</vt:lpstr>
      <vt:lpstr>University Responses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Scanlan, Amelia</dc:creator>
  <cp:lastModifiedBy>ODriscoll, Emilia</cp:lastModifiedBy>
  <cp:revision>21</cp:revision>
  <dcterms:created xsi:type="dcterms:W3CDTF">2020-05-14T11:05:53Z</dcterms:created>
  <dcterms:modified xsi:type="dcterms:W3CDTF">2021-02-26T12:14:12Z</dcterms:modified>
</cp:coreProperties>
</file>